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4.xml" ContentType="application/vnd.openxmlformats-officedocument.theme+xml"/>
  <Override PartName="/ppt/slideLayouts/slideLayout10.xml" ContentType="application/vnd.openxmlformats-officedocument.presentationml.slideLayout+xml"/>
  <Override PartName="/ppt/theme/theme5.xml" ContentType="application/vnd.openxmlformats-officedocument.theme+xml"/>
  <Override PartName="/ppt/slideLayouts/slideLayout11.xml" ContentType="application/vnd.openxmlformats-officedocument.presentationml.slideLayout+xml"/>
  <Override PartName="/ppt/theme/theme6.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12" r:id="rId3"/>
    <p:sldMasterId id="2147483674" r:id="rId4"/>
    <p:sldMasterId id="2147483700" r:id="rId5"/>
    <p:sldMasterId id="2147483710" r:id="rId6"/>
    <p:sldMasterId id="2147483696" r:id="rId7"/>
    <p:sldMasterId id="2147483686" r:id="rId8"/>
  </p:sldMasterIdLst>
  <p:notesMasterIdLst>
    <p:notesMasterId r:id="rId26"/>
  </p:notesMasterIdLst>
  <p:sldIdLst>
    <p:sldId id="259" r:id="rId9"/>
    <p:sldId id="277" r:id="rId10"/>
    <p:sldId id="262" r:id="rId11"/>
    <p:sldId id="278" r:id="rId12"/>
    <p:sldId id="279" r:id="rId13"/>
    <p:sldId id="280" r:id="rId14"/>
    <p:sldId id="281" r:id="rId15"/>
    <p:sldId id="282" r:id="rId16"/>
    <p:sldId id="283" r:id="rId17"/>
    <p:sldId id="284" r:id="rId18"/>
    <p:sldId id="285" r:id="rId19"/>
    <p:sldId id="265" r:id="rId20"/>
    <p:sldId id="287" r:id="rId21"/>
    <p:sldId id="288" r:id="rId22"/>
    <p:sldId id="289" r:id="rId23"/>
    <p:sldId id="290" r:id="rId24"/>
    <p:sldId id="266"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CC9"/>
    <a:srgbClr val="EEA520"/>
    <a:srgbClr val="0074A5"/>
    <a:srgbClr val="181D1F"/>
    <a:srgbClr val="191D20"/>
    <a:srgbClr val="E94D2D"/>
    <a:srgbClr val="EA3F20"/>
    <a:srgbClr val="D53D20"/>
    <a:srgbClr val="DC5B1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1" autoAdjust="0"/>
    <p:restoredTop sz="86499" autoAdjust="0"/>
  </p:normalViewPr>
  <p:slideViewPr>
    <p:cSldViewPr snapToGrid="0" snapToObjects="1">
      <p:cViewPr>
        <p:scale>
          <a:sx n="100" d="100"/>
          <a:sy n="100" d="100"/>
        </p:scale>
        <p:origin x="-1280" y="-80"/>
      </p:cViewPr>
      <p:guideLst>
        <p:guide orient="horz" pos="2051"/>
        <p:guide pos="38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875050-4467-464B-ACDB-50ED64FD2B92}" type="datetimeFigureOut">
              <a:rPr lang="en-US" smtClean="0"/>
              <a:t>5/22/15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5031915-A297-C640-84CB-970509C35791}" type="slidenum">
              <a:rPr lang="en-US" smtClean="0"/>
              <a:t>‹#›</a:t>
            </a:fld>
            <a:endParaRPr lang="en-US" dirty="0"/>
          </a:p>
        </p:txBody>
      </p:sp>
    </p:spTree>
    <p:extLst>
      <p:ext uri="{BB962C8B-B14F-4D97-AF65-F5344CB8AC3E}">
        <p14:creationId xmlns:p14="http://schemas.microsoft.com/office/powerpoint/2010/main" val="35868638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Incandescent lamps only last a couple thousand hours—when you calculate that the average airfield sign has 12 lamps, that means there’s hundreds of potential maintenance trips just to replace burnt lamps.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LED lamps last 15% longer, meaning that you gain hundreds of maintenance time hours—time that can be spent on other mission-critical maintenance jobs or get ahead with a regular routine of preventative maintenance.</a:t>
            </a:r>
          </a:p>
          <a:p>
            <a:endParaRPr lang="en-US" dirty="0"/>
          </a:p>
        </p:txBody>
      </p:sp>
      <p:sp>
        <p:nvSpPr>
          <p:cNvPr id="4" name="Slide Number Placeholder 3"/>
          <p:cNvSpPr>
            <a:spLocks noGrp="1"/>
          </p:cNvSpPr>
          <p:nvPr>
            <p:ph type="sldNum" sz="quarter" idx="10"/>
          </p:nvPr>
        </p:nvSpPr>
        <p:spPr/>
        <p:txBody>
          <a:bodyPr/>
          <a:lstStyle/>
          <a:p>
            <a:fld id="{95031915-A297-C640-84CB-970509C35791}" type="slidenum">
              <a:rPr lang="en-US" smtClean="0"/>
              <a:t>3</a:t>
            </a:fld>
            <a:endParaRPr lang="en-US" dirty="0"/>
          </a:p>
        </p:txBody>
      </p:sp>
    </p:spTree>
    <p:extLst>
      <p:ext uri="{BB962C8B-B14F-4D97-AF65-F5344CB8AC3E}">
        <p14:creationId xmlns:p14="http://schemas.microsoft.com/office/powerpoint/2010/main" val="17069305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Lumacurve has worked with dozens</a:t>
            </a:r>
            <a:r>
              <a:rPr lang="en-US" baseline="0" dirty="0" smtClean="0"/>
              <a:t> of airports of all shapes and sizes to successfully secure funding for LED upgrades. </a:t>
            </a:r>
            <a:endParaRPr lang="en-US" dirty="0"/>
          </a:p>
        </p:txBody>
      </p:sp>
      <p:sp>
        <p:nvSpPr>
          <p:cNvPr id="4" name="Slide Number Placeholder 3"/>
          <p:cNvSpPr>
            <a:spLocks noGrp="1"/>
          </p:cNvSpPr>
          <p:nvPr>
            <p:ph type="sldNum" sz="quarter" idx="10"/>
          </p:nvPr>
        </p:nvSpPr>
        <p:spPr/>
        <p:txBody>
          <a:bodyPr/>
          <a:lstStyle/>
          <a:p>
            <a:fld id="{95031915-A297-C640-84CB-970509C35791}" type="slidenum">
              <a:rPr lang="en-US" smtClean="0"/>
              <a:t>14</a:t>
            </a:fld>
            <a:endParaRPr lang="en-US" dirty="0"/>
          </a:p>
        </p:txBody>
      </p:sp>
    </p:spTree>
    <p:extLst>
      <p:ext uri="{BB962C8B-B14F-4D97-AF65-F5344CB8AC3E}">
        <p14:creationId xmlns:p14="http://schemas.microsoft.com/office/powerpoint/2010/main" val="618539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AIP</a:t>
            </a:r>
            <a:r>
              <a:rPr lang="en-US" baseline="0" dirty="0" smtClean="0"/>
              <a:t> grants (federal funding) allows 75-90% of the cost of a project to be covered by grant money. Lumacurve can help navigate the paperwork and particulars necessary to fund your project and specify Lumacurve LED upgrade kits.</a:t>
            </a:r>
          </a:p>
          <a:p>
            <a:endParaRPr lang="en-US" baseline="0" dirty="0" smtClean="0"/>
          </a:p>
          <a:p>
            <a:r>
              <a:rPr lang="en-US" baseline="0" dirty="0" smtClean="0"/>
              <a:t>If your airport has a maintenance/operating budget large enough to accommodate LED upgrades, Lumacurve will help facility an installation plan. Lumacurve can also assist in planning for future LED upgrades and including them in future budgets.</a:t>
            </a:r>
          </a:p>
          <a:p>
            <a:endParaRPr lang="en-US" baseline="0" dirty="0" smtClean="0"/>
          </a:p>
          <a:p>
            <a:r>
              <a:rPr lang="en-US" baseline="0" dirty="0" smtClean="0"/>
              <a:t>Airports can use money generated from landings, rental, etc. to plan and execute an LED upgrade project. This allows you to precisely control what you get since you’re using your own money.</a:t>
            </a:r>
          </a:p>
          <a:p>
            <a:endParaRPr lang="en-US" dirty="0"/>
          </a:p>
        </p:txBody>
      </p:sp>
      <p:sp>
        <p:nvSpPr>
          <p:cNvPr id="4" name="Slide Number Placeholder 3"/>
          <p:cNvSpPr>
            <a:spLocks noGrp="1"/>
          </p:cNvSpPr>
          <p:nvPr>
            <p:ph type="sldNum" sz="quarter" idx="10"/>
          </p:nvPr>
        </p:nvSpPr>
        <p:spPr/>
        <p:txBody>
          <a:bodyPr/>
          <a:lstStyle/>
          <a:p>
            <a:fld id="{95031915-A297-C640-84CB-970509C35791}" type="slidenum">
              <a:rPr lang="en-US" smtClean="0"/>
              <a:t>16</a:t>
            </a:fld>
            <a:endParaRPr lang="en-US" dirty="0"/>
          </a:p>
        </p:txBody>
      </p:sp>
    </p:spTree>
    <p:extLst>
      <p:ext uri="{BB962C8B-B14F-4D97-AF65-F5344CB8AC3E}">
        <p14:creationId xmlns:p14="http://schemas.microsoft.com/office/powerpoint/2010/main" val="618539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While it’s true that LED lamps can cost 3x as much as incandescent lamps, LED systems last so much longer than there is far less overall spend.</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Incandescent lighting costs $7 per 1000 hour</a:t>
            </a:r>
          </a:p>
          <a:p>
            <a:pPr lvl="0"/>
            <a:r>
              <a:rPr lang="en-US" sz="1200" kern="1200" dirty="0" smtClean="0">
                <a:solidFill>
                  <a:schemeClr val="tx1"/>
                </a:solidFill>
                <a:effectLst/>
                <a:latin typeface="+mn-lt"/>
                <a:ea typeface="+mn-ea"/>
                <a:cs typeface="+mn-cs"/>
              </a:rPr>
              <a:t>Quartz halogen costs $10 per 1000 hours</a:t>
            </a:r>
          </a:p>
          <a:p>
            <a:pPr lvl="0"/>
            <a:r>
              <a:rPr lang="en-US" sz="1200" kern="1200" dirty="0" smtClean="0">
                <a:solidFill>
                  <a:schemeClr val="tx1"/>
                </a:solidFill>
                <a:effectLst/>
                <a:latin typeface="+mn-lt"/>
                <a:ea typeface="+mn-ea"/>
                <a:cs typeface="+mn-cs"/>
              </a:rPr>
              <a:t>LED costs only $1.16 per 1000 hours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LED upgrade can pay for itself in as little as a few years! Plus, financial incentives and rebates help defray the cost even further.</a:t>
            </a:r>
          </a:p>
          <a:p>
            <a:endParaRPr lang="en-US" dirty="0"/>
          </a:p>
        </p:txBody>
      </p:sp>
      <p:sp>
        <p:nvSpPr>
          <p:cNvPr id="4" name="Slide Number Placeholder 3"/>
          <p:cNvSpPr>
            <a:spLocks noGrp="1"/>
          </p:cNvSpPr>
          <p:nvPr>
            <p:ph type="sldNum" sz="quarter" idx="10"/>
          </p:nvPr>
        </p:nvSpPr>
        <p:spPr/>
        <p:txBody>
          <a:bodyPr/>
          <a:lstStyle/>
          <a:p>
            <a:fld id="{95031915-A297-C640-84CB-970509C35791}" type="slidenum">
              <a:rPr lang="en-US" smtClean="0"/>
              <a:t>4</a:t>
            </a:fld>
            <a:endParaRPr lang="en-US" dirty="0"/>
          </a:p>
        </p:txBody>
      </p:sp>
    </p:spTree>
    <p:extLst>
      <p:ext uri="{BB962C8B-B14F-4D97-AF65-F5344CB8AC3E}">
        <p14:creationId xmlns:p14="http://schemas.microsoft.com/office/powerpoint/2010/main" val="1706930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While it’s true that LED lamps can cost 3x as much as incandescent lamps, LED systems last so much longer than there is far less overall spend.</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&gt; Incandescent lighting costs $7 per 1000 hour</a:t>
            </a:r>
          </a:p>
          <a:p>
            <a:pPr lvl="0"/>
            <a:r>
              <a:rPr lang="en-US" sz="1200" kern="1200" dirty="0" smtClean="0">
                <a:solidFill>
                  <a:schemeClr val="tx1"/>
                </a:solidFill>
                <a:effectLst/>
                <a:latin typeface="+mn-lt"/>
                <a:ea typeface="+mn-ea"/>
                <a:cs typeface="+mn-cs"/>
              </a:rPr>
              <a:t>&gt; Quartz halogen costs $10 per 1000 hours</a:t>
            </a:r>
          </a:p>
          <a:p>
            <a:pPr lvl="0"/>
            <a:r>
              <a:rPr lang="en-US" sz="1200" kern="1200" dirty="0" smtClean="0">
                <a:solidFill>
                  <a:schemeClr val="tx1"/>
                </a:solidFill>
                <a:effectLst/>
                <a:latin typeface="+mn-lt"/>
                <a:ea typeface="+mn-ea"/>
                <a:cs typeface="+mn-cs"/>
              </a:rPr>
              <a:t>&gt; LED costs only $1.16 per 1000 hours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LED upgrade can pay for itself in as little as a few years! Plus, financial incentives and rebates help defray the cost even further.</a:t>
            </a:r>
          </a:p>
          <a:p>
            <a:endParaRPr lang="en-US" dirty="0"/>
          </a:p>
        </p:txBody>
      </p:sp>
      <p:sp>
        <p:nvSpPr>
          <p:cNvPr id="4" name="Slide Number Placeholder 3"/>
          <p:cNvSpPr>
            <a:spLocks noGrp="1"/>
          </p:cNvSpPr>
          <p:nvPr>
            <p:ph type="sldNum" sz="quarter" idx="10"/>
          </p:nvPr>
        </p:nvSpPr>
        <p:spPr/>
        <p:txBody>
          <a:bodyPr/>
          <a:lstStyle/>
          <a:p>
            <a:fld id="{95031915-A297-C640-84CB-970509C35791}" type="slidenum">
              <a:rPr lang="en-US" smtClean="0"/>
              <a:t>5</a:t>
            </a:fld>
            <a:endParaRPr lang="en-US" dirty="0"/>
          </a:p>
        </p:txBody>
      </p:sp>
    </p:spTree>
    <p:extLst>
      <p:ext uri="{BB962C8B-B14F-4D97-AF65-F5344CB8AC3E}">
        <p14:creationId xmlns:p14="http://schemas.microsoft.com/office/powerpoint/2010/main" val="1706930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Safety is one of the industry’s highest priorities. Upgrading to an LED system makes for simple math: fewer failed lamps = fewer trips maintenance vehicles and crews on the airfield.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LED systems are 25x less likely than incandescent systems to have a lamp fail and leave the sign completely dark.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Additionally, consistent and reliable LED lighting systems improves situational awareness for pilots as they navigate the airfield. </a:t>
            </a:r>
          </a:p>
          <a:p>
            <a:endParaRPr lang="en-US" dirty="0"/>
          </a:p>
        </p:txBody>
      </p:sp>
      <p:sp>
        <p:nvSpPr>
          <p:cNvPr id="4" name="Slide Number Placeholder 3"/>
          <p:cNvSpPr>
            <a:spLocks noGrp="1"/>
          </p:cNvSpPr>
          <p:nvPr>
            <p:ph type="sldNum" sz="quarter" idx="10"/>
          </p:nvPr>
        </p:nvSpPr>
        <p:spPr/>
        <p:txBody>
          <a:bodyPr/>
          <a:lstStyle/>
          <a:p>
            <a:fld id="{95031915-A297-C640-84CB-970509C35791}" type="slidenum">
              <a:rPr lang="en-US" smtClean="0"/>
              <a:t>6</a:t>
            </a:fld>
            <a:endParaRPr lang="en-US" dirty="0"/>
          </a:p>
        </p:txBody>
      </p:sp>
    </p:spTree>
    <p:extLst>
      <p:ext uri="{BB962C8B-B14F-4D97-AF65-F5344CB8AC3E}">
        <p14:creationId xmlns:p14="http://schemas.microsoft.com/office/powerpoint/2010/main" val="1706930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Supporting facts &amp; figures</a:t>
            </a:r>
            <a:r>
              <a:rPr lang="en-US" baseline="0" dirty="0" smtClean="0"/>
              <a:t> to support the change to LED here.</a:t>
            </a:r>
          </a:p>
          <a:p>
            <a:endParaRPr lang="en-US" dirty="0"/>
          </a:p>
        </p:txBody>
      </p:sp>
      <p:sp>
        <p:nvSpPr>
          <p:cNvPr id="4" name="Slide Number Placeholder 3"/>
          <p:cNvSpPr>
            <a:spLocks noGrp="1"/>
          </p:cNvSpPr>
          <p:nvPr>
            <p:ph type="sldNum" sz="quarter" idx="10"/>
          </p:nvPr>
        </p:nvSpPr>
        <p:spPr/>
        <p:txBody>
          <a:bodyPr/>
          <a:lstStyle/>
          <a:p>
            <a:fld id="{95031915-A297-C640-84CB-970509C35791}" type="slidenum">
              <a:rPr lang="en-US" smtClean="0"/>
              <a:t>8</a:t>
            </a:fld>
            <a:endParaRPr lang="en-US" dirty="0"/>
          </a:p>
        </p:txBody>
      </p:sp>
    </p:spTree>
    <p:extLst>
      <p:ext uri="{BB962C8B-B14F-4D97-AF65-F5344CB8AC3E}">
        <p14:creationId xmlns:p14="http://schemas.microsoft.com/office/powerpoint/2010/main" val="1706930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Supporting facts/announcements from FAA</a:t>
            </a:r>
            <a:endParaRPr lang="en-US" dirty="0"/>
          </a:p>
        </p:txBody>
      </p:sp>
      <p:sp>
        <p:nvSpPr>
          <p:cNvPr id="4" name="Slide Number Placeholder 3"/>
          <p:cNvSpPr>
            <a:spLocks noGrp="1"/>
          </p:cNvSpPr>
          <p:nvPr>
            <p:ph type="sldNum" sz="quarter" idx="10"/>
          </p:nvPr>
        </p:nvSpPr>
        <p:spPr/>
        <p:txBody>
          <a:bodyPr/>
          <a:lstStyle/>
          <a:p>
            <a:fld id="{95031915-A297-C640-84CB-970509C35791}" type="slidenum">
              <a:rPr lang="en-US" smtClean="0"/>
              <a:t>9</a:t>
            </a:fld>
            <a:endParaRPr lang="en-US" dirty="0"/>
          </a:p>
        </p:txBody>
      </p:sp>
    </p:spTree>
    <p:extLst>
      <p:ext uri="{BB962C8B-B14F-4D97-AF65-F5344CB8AC3E}">
        <p14:creationId xmlns:p14="http://schemas.microsoft.com/office/powerpoint/2010/main" val="1706930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Supporting facts/relevant</a:t>
            </a:r>
            <a:r>
              <a:rPr lang="en-US" baseline="0" dirty="0" smtClean="0"/>
              <a:t> case studies</a:t>
            </a:r>
            <a:endParaRPr lang="en-US" dirty="0"/>
          </a:p>
        </p:txBody>
      </p:sp>
      <p:sp>
        <p:nvSpPr>
          <p:cNvPr id="4" name="Slide Number Placeholder 3"/>
          <p:cNvSpPr>
            <a:spLocks noGrp="1"/>
          </p:cNvSpPr>
          <p:nvPr>
            <p:ph type="sldNum" sz="quarter" idx="10"/>
          </p:nvPr>
        </p:nvSpPr>
        <p:spPr/>
        <p:txBody>
          <a:bodyPr/>
          <a:lstStyle/>
          <a:p>
            <a:fld id="{95031915-A297-C640-84CB-970509C35791}" type="slidenum">
              <a:rPr lang="en-US" smtClean="0"/>
              <a:t>10</a:t>
            </a:fld>
            <a:endParaRPr lang="en-US" dirty="0"/>
          </a:p>
        </p:txBody>
      </p:sp>
    </p:spTree>
    <p:extLst>
      <p:ext uri="{BB962C8B-B14F-4D97-AF65-F5344CB8AC3E}">
        <p14:creationId xmlns:p14="http://schemas.microsoft.com/office/powerpoint/2010/main" val="1706930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Lumacurve signs have the ability to be broken apart by module, giving airports greater flexibility to add or reduce the length of signs. Signs can be upgraded by purchasing new lighting systems and panels, not replacing the entire sign.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Lumacurve sign design has remained the same for years, and we guarantee them for 50 years.  Marine grade aluminum is built to last.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Lumacurve signs are easy to open and maintain—simply slide the old panel up and out, and the new panel down and in.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Lumacurve LED parts are reported as being the lowest in the industry. Lumacurve lamps cost less than $30 to replace and controllers cost less than $500—hundreds less than the competition.</a:t>
            </a:r>
          </a:p>
          <a:p>
            <a:endParaRPr lang="en-US" dirty="0"/>
          </a:p>
        </p:txBody>
      </p:sp>
      <p:sp>
        <p:nvSpPr>
          <p:cNvPr id="4" name="Slide Number Placeholder 3"/>
          <p:cNvSpPr>
            <a:spLocks noGrp="1"/>
          </p:cNvSpPr>
          <p:nvPr>
            <p:ph type="sldNum" sz="quarter" idx="10"/>
          </p:nvPr>
        </p:nvSpPr>
        <p:spPr/>
        <p:txBody>
          <a:bodyPr/>
          <a:lstStyle/>
          <a:p>
            <a:fld id="{95031915-A297-C640-84CB-970509C35791}" type="slidenum">
              <a:rPr lang="en-US" smtClean="0"/>
              <a:t>12</a:t>
            </a:fld>
            <a:endParaRPr lang="en-US" dirty="0"/>
          </a:p>
        </p:txBody>
      </p:sp>
    </p:spTree>
    <p:extLst>
      <p:ext uri="{BB962C8B-B14F-4D97-AF65-F5344CB8AC3E}">
        <p14:creationId xmlns:p14="http://schemas.microsoft.com/office/powerpoint/2010/main" val="2691835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Modular design allows Lumacurve signs to be upgrade to an LED system in only 20 minutes per sign.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Other companies use LED light bars or light lubes in place of LED lamps. The Lumacurve design is simple and intuitive with screw-in lamps. No tools or wiring necessary when changing.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Lumacurve signs are the most energy efficient when compared to the competition.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5031915-A297-C640-84CB-970509C35791}" type="slidenum">
              <a:rPr lang="en-US" smtClean="0"/>
              <a:t>13</a:t>
            </a:fld>
            <a:endParaRPr lang="en-US" dirty="0"/>
          </a:p>
        </p:txBody>
      </p:sp>
    </p:spTree>
    <p:extLst>
      <p:ext uri="{BB962C8B-B14F-4D97-AF65-F5344CB8AC3E}">
        <p14:creationId xmlns:p14="http://schemas.microsoft.com/office/powerpoint/2010/main" val="2461910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1" Type="http://schemas.openxmlformats.org/officeDocument/2006/relationships/slideMaster" Target="../slideMasters/slideMaster8.xml"/><Relationship Id="rId2" Type="http://schemas.openxmlformats.org/officeDocument/2006/relationships/image" Target="../media/image5.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g"/><Relationship Id="rId1" Type="http://schemas.openxmlformats.org/officeDocument/2006/relationships/slideMaster" Target="../slideMasters/slideMaster4.xml"/><Relationship Id="rId2"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374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679948" y="648534"/>
            <a:ext cx="7772400" cy="1470025"/>
          </a:xfrm>
          <a:prstGeom prst="rect">
            <a:avLst/>
          </a:prstGeom>
        </p:spPr>
        <p:txBody>
          <a:bodyPr>
            <a:normAutofit/>
          </a:bodyPr>
          <a:lstStyle>
            <a:lvl1pPr>
              <a:defRPr sz="4800" b="1" baseline="0">
                <a:solidFill>
                  <a:schemeClr val="tx1">
                    <a:lumMod val="85000"/>
                    <a:lumOff val="15000"/>
                  </a:schemeClr>
                </a:solidFill>
                <a:latin typeface="Raleway Black"/>
                <a:cs typeface="Raleway Black"/>
              </a:defRPr>
            </a:lvl1pPr>
          </a:lstStyle>
          <a:p>
            <a:r>
              <a:rPr lang="en-US" dirty="0" smtClean="0"/>
              <a:t>DIVIDER SLIDE TITLE</a:t>
            </a:r>
            <a:endParaRPr lang="en-US" dirty="0"/>
          </a:p>
        </p:txBody>
      </p:sp>
      <p:sp>
        <p:nvSpPr>
          <p:cNvPr id="9" name="Text Placeholder 10"/>
          <p:cNvSpPr>
            <a:spLocks noGrp="1"/>
          </p:cNvSpPr>
          <p:nvPr>
            <p:ph type="body" sz="quarter" idx="11"/>
          </p:nvPr>
        </p:nvSpPr>
        <p:spPr>
          <a:xfrm>
            <a:off x="679948" y="2144561"/>
            <a:ext cx="7784106" cy="914400"/>
          </a:xfrm>
          <a:prstGeom prst="rect">
            <a:avLst/>
          </a:prstGeom>
        </p:spPr>
        <p:txBody>
          <a:bodyPr vert="horz"/>
          <a:lstStyle>
            <a:lvl1pPr marL="0" indent="0" algn="ctr">
              <a:buNone/>
              <a:defRPr>
                <a:solidFill>
                  <a:schemeClr val="bg1"/>
                </a:solidFill>
                <a:latin typeface="Raleway Light"/>
                <a:cs typeface="Raleway Light"/>
              </a:defRPr>
            </a:lvl1pPr>
          </a:lstStyle>
          <a:p>
            <a:pPr lvl="0"/>
            <a:r>
              <a:rPr lang="en-US" dirty="0" smtClean="0"/>
              <a:t>Click to edit Master text styles</a:t>
            </a:r>
          </a:p>
        </p:txBody>
      </p:sp>
    </p:spTree>
    <p:extLst>
      <p:ext uri="{BB962C8B-B14F-4D97-AF65-F5344CB8AC3E}">
        <p14:creationId xmlns:p14="http://schemas.microsoft.com/office/powerpoint/2010/main" val="762315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679948" y="648534"/>
            <a:ext cx="7772400" cy="1470025"/>
          </a:xfrm>
          <a:prstGeom prst="rect">
            <a:avLst/>
          </a:prstGeom>
        </p:spPr>
        <p:txBody>
          <a:bodyPr>
            <a:normAutofit/>
          </a:bodyPr>
          <a:lstStyle>
            <a:lvl1pPr>
              <a:defRPr sz="4800" b="1" baseline="0">
                <a:solidFill>
                  <a:srgbClr val="EEA520"/>
                </a:solidFill>
                <a:latin typeface="Raleway Black"/>
                <a:cs typeface="Raleway Black"/>
              </a:defRPr>
            </a:lvl1pPr>
          </a:lstStyle>
          <a:p>
            <a:r>
              <a:rPr lang="en-US" dirty="0" smtClean="0"/>
              <a:t>DIVIDER SLIDE TITLE</a:t>
            </a:r>
            <a:endParaRPr lang="en-US" dirty="0"/>
          </a:p>
        </p:txBody>
      </p:sp>
      <p:sp>
        <p:nvSpPr>
          <p:cNvPr id="9" name="Text Placeholder 10"/>
          <p:cNvSpPr>
            <a:spLocks noGrp="1"/>
          </p:cNvSpPr>
          <p:nvPr>
            <p:ph type="body" sz="quarter" idx="11"/>
          </p:nvPr>
        </p:nvSpPr>
        <p:spPr>
          <a:xfrm>
            <a:off x="679948" y="2144561"/>
            <a:ext cx="7784106" cy="914400"/>
          </a:xfrm>
          <a:prstGeom prst="rect">
            <a:avLst/>
          </a:prstGeom>
        </p:spPr>
        <p:txBody>
          <a:bodyPr vert="horz"/>
          <a:lstStyle>
            <a:lvl1pPr marL="0" indent="0" algn="ctr">
              <a:buNone/>
              <a:defRPr>
                <a:solidFill>
                  <a:schemeClr val="bg1"/>
                </a:solidFill>
                <a:latin typeface="Raleway Light"/>
                <a:cs typeface="Raleway Light"/>
              </a:defRPr>
            </a:lvl1pPr>
          </a:lstStyle>
          <a:p>
            <a:pPr lvl="0"/>
            <a:r>
              <a:rPr lang="en-US" dirty="0" smtClean="0"/>
              <a:t>Click to edit Master text styles</a:t>
            </a:r>
          </a:p>
        </p:txBody>
      </p:sp>
    </p:spTree>
    <p:extLst>
      <p:ext uri="{BB962C8B-B14F-4D97-AF65-F5344CB8AC3E}">
        <p14:creationId xmlns:p14="http://schemas.microsoft.com/office/powerpoint/2010/main" val="3254700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ounded Rectangle 6"/>
          <p:cNvSpPr/>
          <p:nvPr userDrawn="1"/>
        </p:nvSpPr>
        <p:spPr>
          <a:xfrm>
            <a:off x="611606" y="1889151"/>
            <a:ext cx="7931354" cy="1442064"/>
          </a:xfrm>
          <a:prstGeom prst="roundRect">
            <a:avLst>
              <a:gd name="adj" fmla="val 16099"/>
            </a:avLst>
          </a:prstGeom>
          <a:solidFill>
            <a:srgbClr val="0074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81D1F"/>
              </a:solidFill>
            </a:endParaRPr>
          </a:p>
        </p:txBody>
      </p:sp>
      <p:sp>
        <p:nvSpPr>
          <p:cNvPr id="8" name="Title 1"/>
          <p:cNvSpPr txBox="1">
            <a:spLocks/>
          </p:cNvSpPr>
          <p:nvPr userDrawn="1"/>
        </p:nvSpPr>
        <p:spPr>
          <a:xfrm>
            <a:off x="842531" y="2292893"/>
            <a:ext cx="7595419" cy="1065059"/>
          </a:xfrm>
          <a:prstGeom prst="rect">
            <a:avLst/>
          </a:prstGeom>
        </p:spPr>
        <p:txBody>
          <a:bodyPr/>
          <a:lstStyle>
            <a:lvl1pPr algn="ctr" defTabSz="457200" rtl="0" eaLnBrk="1" latinLnBrk="0" hangingPunct="1">
              <a:spcBef>
                <a:spcPct val="0"/>
              </a:spcBef>
              <a:buNone/>
              <a:defRPr sz="3000" b="1" i="0" kern="1200">
                <a:solidFill>
                  <a:schemeClr val="bg1">
                    <a:lumMod val="95000"/>
                  </a:schemeClr>
                </a:solidFill>
                <a:latin typeface="Raleway"/>
                <a:ea typeface="+mj-ea"/>
                <a:cs typeface="Raleway"/>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39387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74638"/>
            <a:ext cx="8229600" cy="1143000"/>
          </a:xfrm>
          <a:prstGeom prst="rect">
            <a:avLst/>
          </a:prstGeom>
        </p:spPr>
        <p:txBody>
          <a:bodyPr/>
          <a:lstStyle>
            <a:lvl1pPr>
              <a:defRPr b="1">
                <a:solidFill>
                  <a:srgbClr val="0074A5"/>
                </a:solidFill>
                <a:latin typeface="Raleway"/>
                <a:cs typeface="Raleway"/>
              </a:defRPr>
            </a:lvl1pPr>
          </a:lstStyle>
          <a:p>
            <a:r>
              <a:rPr lang="en-US" dirty="0" smtClean="0"/>
              <a:t>INSERT TITLE</a:t>
            </a:r>
            <a:endParaRPr lang="en-US" dirty="0"/>
          </a:p>
        </p:txBody>
      </p:sp>
      <p:sp>
        <p:nvSpPr>
          <p:cNvPr id="6" name="Content Placeholder 2"/>
          <p:cNvSpPr>
            <a:spLocks noGrp="1"/>
          </p:cNvSpPr>
          <p:nvPr>
            <p:ph sz="half" idx="1"/>
          </p:nvPr>
        </p:nvSpPr>
        <p:spPr>
          <a:xfrm>
            <a:off x="457200" y="1600200"/>
            <a:ext cx="4038600" cy="4525963"/>
          </a:xfrm>
          <a:prstGeom prst="rect">
            <a:avLst/>
          </a:prstGeom>
        </p:spPr>
        <p:txBody>
          <a:bodyPr/>
          <a:lstStyle>
            <a:lvl1pPr>
              <a:defRPr sz="2400">
                <a:latin typeface="Raleway"/>
                <a:cs typeface="Raleway"/>
              </a:defRPr>
            </a:lvl1pPr>
            <a:lvl2pPr>
              <a:defRPr sz="2200">
                <a:latin typeface="Raleway"/>
                <a:cs typeface="Raleway"/>
              </a:defRPr>
            </a:lvl2pPr>
            <a:lvl3pPr>
              <a:defRPr sz="2000">
                <a:latin typeface="Raleway"/>
                <a:cs typeface="Raleway"/>
              </a:defRPr>
            </a:lvl3pPr>
            <a:lvl4pPr>
              <a:defRPr sz="1800">
                <a:latin typeface="Raleway"/>
                <a:cs typeface="Raleway"/>
              </a:defRPr>
            </a:lvl4pPr>
            <a:lvl5pPr>
              <a:defRPr sz="1800">
                <a:latin typeface="Raleway"/>
                <a:cs typeface="Raleway"/>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3"/>
          <p:cNvSpPr>
            <a:spLocks noGrp="1"/>
          </p:cNvSpPr>
          <p:nvPr>
            <p:ph sz="half" idx="2"/>
          </p:nvPr>
        </p:nvSpPr>
        <p:spPr>
          <a:xfrm>
            <a:off x="4648200" y="1600200"/>
            <a:ext cx="4038600" cy="4525963"/>
          </a:xfrm>
          <a:prstGeom prst="rect">
            <a:avLst/>
          </a:prstGeom>
        </p:spPr>
        <p:txBody>
          <a:bodyPr/>
          <a:lstStyle>
            <a:lvl1pPr>
              <a:defRPr sz="2400">
                <a:latin typeface="Raleway"/>
                <a:cs typeface="Raleway"/>
              </a:defRPr>
            </a:lvl1pPr>
            <a:lvl2pPr>
              <a:defRPr sz="2200">
                <a:latin typeface="Raleway"/>
                <a:cs typeface="Raleway"/>
              </a:defRPr>
            </a:lvl2pPr>
            <a:lvl3pPr>
              <a:defRPr sz="2000">
                <a:latin typeface="Raleway"/>
                <a:cs typeface="Raleway"/>
              </a:defRPr>
            </a:lvl3pPr>
            <a:lvl4pPr>
              <a:defRPr sz="1800">
                <a:latin typeface="Raleway"/>
                <a:cs typeface="Raleway"/>
              </a:defRPr>
            </a:lvl4pPr>
            <a:lvl5pPr>
              <a:defRPr sz="1800">
                <a:latin typeface="Raleway"/>
                <a:cs typeface="Raleway"/>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10" name="Straight Connector 9"/>
          <p:cNvCxnSpPr/>
          <p:nvPr userDrawn="1"/>
        </p:nvCxnSpPr>
        <p:spPr>
          <a:xfrm>
            <a:off x="4563806" y="1854214"/>
            <a:ext cx="0" cy="3979606"/>
          </a:xfrm>
          <a:prstGeom prst="line">
            <a:avLst/>
          </a:prstGeom>
          <a:ln w="57150" cmpd="sng">
            <a:solidFill>
              <a:srgbClr val="191D2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8890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Rectangle 8"/>
          <p:cNvSpPr/>
          <p:nvPr userDrawn="1"/>
        </p:nvSpPr>
        <p:spPr>
          <a:xfrm>
            <a:off x="0" y="335934"/>
            <a:ext cx="9144000" cy="1147092"/>
          </a:xfrm>
          <a:prstGeom prst="rect">
            <a:avLst/>
          </a:prstGeom>
          <a:solidFill>
            <a:srgbClr val="0074A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0" name="Title 1"/>
          <p:cNvSpPr>
            <a:spLocks noGrp="1"/>
          </p:cNvSpPr>
          <p:nvPr>
            <p:ph type="title" hasCustomPrompt="1"/>
          </p:nvPr>
        </p:nvSpPr>
        <p:spPr>
          <a:xfrm>
            <a:off x="457200" y="274638"/>
            <a:ext cx="8229600" cy="1143000"/>
          </a:xfrm>
          <a:prstGeom prst="rect">
            <a:avLst/>
          </a:prstGeom>
        </p:spPr>
        <p:txBody>
          <a:bodyPr>
            <a:normAutofit/>
          </a:bodyPr>
          <a:lstStyle>
            <a:lvl1pPr>
              <a:defRPr sz="3600" b="1">
                <a:solidFill>
                  <a:srgbClr val="FFFFFF"/>
                </a:solidFill>
                <a:latin typeface="Raleway"/>
                <a:cs typeface="Raleway"/>
              </a:defRPr>
            </a:lvl1pPr>
          </a:lstStyle>
          <a:p>
            <a:r>
              <a:rPr lang="en-US" dirty="0" smtClean="0"/>
              <a:t>INSERT TITLE</a:t>
            </a:r>
            <a:endParaRPr lang="en-US" dirty="0"/>
          </a:p>
        </p:txBody>
      </p:sp>
      <p:sp>
        <p:nvSpPr>
          <p:cNvPr id="11" name="Content Placeholder 2"/>
          <p:cNvSpPr>
            <a:spLocks noGrp="1"/>
          </p:cNvSpPr>
          <p:nvPr>
            <p:ph idx="1"/>
          </p:nvPr>
        </p:nvSpPr>
        <p:spPr>
          <a:xfrm>
            <a:off x="457200" y="1600200"/>
            <a:ext cx="8229600" cy="4525963"/>
          </a:xfrm>
          <a:prstGeom prst="rect">
            <a:avLst/>
          </a:prstGeom>
        </p:spPr>
        <p:txBody>
          <a:bodyPr/>
          <a:lstStyle>
            <a:lvl1pPr>
              <a:defRPr sz="2800">
                <a:latin typeface="Raleway"/>
                <a:cs typeface="Raleway"/>
              </a:defRPr>
            </a:lvl1pPr>
            <a:lvl2pPr>
              <a:defRPr sz="2400">
                <a:latin typeface="Raleway"/>
                <a:cs typeface="Raleway"/>
              </a:defRPr>
            </a:lvl2pPr>
            <a:lvl3pPr>
              <a:defRPr sz="2200">
                <a:latin typeface="Raleway"/>
                <a:cs typeface="Raleway"/>
              </a:defRPr>
            </a:lvl3pPr>
            <a:lvl4pPr>
              <a:defRPr>
                <a:latin typeface="Raleway"/>
                <a:cs typeface="Raleway"/>
              </a:defRPr>
            </a:lvl4pPr>
            <a:lvl5pPr>
              <a:defRPr>
                <a:latin typeface="Raleway"/>
                <a:cs typeface="Raleway"/>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03161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0" y="2130425"/>
            <a:ext cx="7772400" cy="1470025"/>
          </a:xfrm>
          <a:prstGeom prst="rect">
            <a:avLst/>
          </a:prstGeom>
        </p:spPr>
        <p:txBody>
          <a:bodyPr/>
          <a:lstStyle>
            <a:lvl1pPr>
              <a:defRPr b="1">
                <a:solidFill>
                  <a:srgbClr val="0074A5"/>
                </a:solidFill>
                <a:latin typeface="Raleway"/>
                <a:cs typeface="Raleway"/>
              </a:defRPr>
            </a:lvl1pPr>
          </a:lstStyle>
          <a:p>
            <a:r>
              <a:rPr lang="en-US" dirty="0" smtClean="0"/>
              <a:t>INSERT TITLE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solidFill>
                <a:latin typeface="Raleway Light"/>
                <a:cs typeface="Raleway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8768626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sz="2800">
                <a:latin typeface="Raleway"/>
                <a:cs typeface="Raleway"/>
              </a:defRPr>
            </a:lvl1pPr>
            <a:lvl2pPr>
              <a:defRPr sz="2400">
                <a:latin typeface="Raleway"/>
                <a:cs typeface="Raleway"/>
              </a:defRPr>
            </a:lvl2pPr>
            <a:lvl3pPr>
              <a:defRPr sz="2200">
                <a:latin typeface="Raleway"/>
                <a:cs typeface="Raleway"/>
              </a:defRPr>
            </a:lvl3pPr>
            <a:lvl4pPr>
              <a:defRPr>
                <a:latin typeface="Raleway"/>
                <a:cs typeface="Raleway"/>
              </a:defRPr>
            </a:lvl4pPr>
            <a:lvl5pPr>
              <a:defRPr>
                <a:latin typeface="Raleway"/>
                <a:cs typeface="Raleway"/>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3"/>
          <p:cNvSpPr/>
          <p:nvPr userDrawn="1"/>
        </p:nvSpPr>
        <p:spPr>
          <a:xfrm>
            <a:off x="0" y="335934"/>
            <a:ext cx="9144000" cy="1147092"/>
          </a:xfrm>
          <a:prstGeom prst="rect">
            <a:avLst/>
          </a:prstGeom>
          <a:solidFill>
            <a:srgbClr val="0074A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 name="Title 1"/>
          <p:cNvSpPr>
            <a:spLocks noGrp="1"/>
          </p:cNvSpPr>
          <p:nvPr>
            <p:ph type="title" hasCustomPrompt="1"/>
          </p:nvPr>
        </p:nvSpPr>
        <p:spPr>
          <a:xfrm>
            <a:off x="457200" y="274638"/>
            <a:ext cx="8229600" cy="1143000"/>
          </a:xfrm>
          <a:prstGeom prst="rect">
            <a:avLst/>
          </a:prstGeom>
        </p:spPr>
        <p:txBody>
          <a:bodyPr>
            <a:normAutofit/>
          </a:bodyPr>
          <a:lstStyle>
            <a:lvl1pPr>
              <a:defRPr sz="4400" b="1">
                <a:solidFill>
                  <a:srgbClr val="FFFFFF"/>
                </a:solidFill>
                <a:latin typeface="Raleway"/>
                <a:cs typeface="Raleway"/>
              </a:defRPr>
            </a:lvl1pPr>
          </a:lstStyle>
          <a:p>
            <a:r>
              <a:rPr lang="en-US" dirty="0" smtClean="0"/>
              <a:t>INSERT TITLE</a:t>
            </a:r>
            <a:endParaRPr lang="en-US" dirty="0"/>
          </a:p>
        </p:txBody>
      </p:sp>
    </p:spTree>
    <p:extLst>
      <p:ext uri="{BB962C8B-B14F-4D97-AF65-F5344CB8AC3E}">
        <p14:creationId xmlns:p14="http://schemas.microsoft.com/office/powerpoint/2010/main" val="81667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b="1">
                <a:solidFill>
                  <a:srgbClr val="0074A5"/>
                </a:solidFill>
                <a:latin typeface="Raleway"/>
                <a:cs typeface="Raleway"/>
              </a:defRPr>
            </a:lvl1pPr>
          </a:lstStyle>
          <a:p>
            <a:r>
              <a:rPr lang="en-US" dirty="0" smtClean="0"/>
              <a:t>INSERT TITLE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400">
                <a:latin typeface="Raleway"/>
                <a:cs typeface="Raleway"/>
              </a:defRPr>
            </a:lvl1pPr>
            <a:lvl2pPr>
              <a:defRPr sz="2200">
                <a:latin typeface="Raleway"/>
                <a:cs typeface="Raleway"/>
              </a:defRPr>
            </a:lvl2pPr>
            <a:lvl3pPr>
              <a:defRPr sz="2000">
                <a:latin typeface="Raleway"/>
                <a:cs typeface="Raleway"/>
              </a:defRPr>
            </a:lvl3pPr>
            <a:lvl4pPr>
              <a:defRPr sz="1800">
                <a:latin typeface="Raleway"/>
                <a:cs typeface="Raleway"/>
              </a:defRPr>
            </a:lvl4pPr>
            <a:lvl5pPr>
              <a:defRPr sz="1800">
                <a:latin typeface="Raleway"/>
                <a:cs typeface="Raleway"/>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atin typeface="Raleway"/>
                <a:cs typeface="Raleway"/>
              </a:defRPr>
            </a:lvl1pPr>
            <a:lvl2pPr>
              <a:defRPr sz="2200">
                <a:latin typeface="Raleway"/>
                <a:cs typeface="Raleway"/>
              </a:defRPr>
            </a:lvl2pPr>
            <a:lvl3pPr>
              <a:defRPr sz="2000">
                <a:latin typeface="Raleway"/>
                <a:cs typeface="Raleway"/>
              </a:defRPr>
            </a:lvl3pPr>
            <a:lvl4pPr>
              <a:defRPr sz="1800">
                <a:latin typeface="Raleway"/>
                <a:cs typeface="Raleway"/>
              </a:defRPr>
            </a:lvl4pPr>
            <a:lvl5pPr>
              <a:defRPr sz="1800">
                <a:latin typeface="Raleway"/>
                <a:cs typeface="Raleway"/>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6" name="Straight Connector 5"/>
          <p:cNvCxnSpPr/>
          <p:nvPr userDrawn="1"/>
        </p:nvCxnSpPr>
        <p:spPr>
          <a:xfrm>
            <a:off x="4563806" y="1854214"/>
            <a:ext cx="0" cy="3979606"/>
          </a:xfrm>
          <a:prstGeom prst="line">
            <a:avLst/>
          </a:prstGeom>
          <a:ln w="57150" cmpd="sng">
            <a:solidFill>
              <a:srgbClr val="191D2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4715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ounded Rectangle 6"/>
          <p:cNvSpPr/>
          <p:nvPr userDrawn="1"/>
        </p:nvSpPr>
        <p:spPr>
          <a:xfrm>
            <a:off x="457200" y="1404810"/>
            <a:ext cx="4040188" cy="757237"/>
          </a:xfrm>
          <a:prstGeom prst="roundRect">
            <a:avLst/>
          </a:prstGeom>
          <a:solidFill>
            <a:srgbClr val="0074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userDrawn="1"/>
        </p:nvSpPr>
        <p:spPr>
          <a:xfrm>
            <a:off x="4645025" y="1417638"/>
            <a:ext cx="4040188" cy="757237"/>
          </a:xfrm>
          <a:prstGeom prst="roundRect">
            <a:avLst/>
          </a:prstGeom>
          <a:solidFill>
            <a:srgbClr val="0074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Raleway"/>
              <a:cs typeface="Raleway"/>
            </a:endParaRPr>
          </a:p>
        </p:txBody>
      </p:sp>
      <p:sp>
        <p:nvSpPr>
          <p:cNvPr id="2" name="Title 1"/>
          <p:cNvSpPr>
            <a:spLocks noGrp="1"/>
          </p:cNvSpPr>
          <p:nvPr>
            <p:ph type="title" hasCustomPrompt="1"/>
          </p:nvPr>
        </p:nvSpPr>
        <p:spPr>
          <a:xfrm>
            <a:off x="457200" y="274638"/>
            <a:ext cx="8229600" cy="1143000"/>
          </a:xfrm>
          <a:prstGeom prst="rect">
            <a:avLst/>
          </a:prstGeom>
        </p:spPr>
        <p:txBody>
          <a:bodyPr/>
          <a:lstStyle>
            <a:lvl1pPr>
              <a:defRPr b="1">
                <a:solidFill>
                  <a:srgbClr val="0074A5"/>
                </a:solidFill>
                <a:latin typeface="Raleway"/>
                <a:cs typeface="Raleway"/>
              </a:defRPr>
            </a:lvl1pPr>
          </a:lstStyle>
          <a:p>
            <a:r>
              <a:rPr lang="en-US" dirty="0" smtClean="0"/>
              <a:t>INSERT TITLE</a:t>
            </a:r>
            <a:endParaRPr lang="en-US" dirty="0"/>
          </a:p>
        </p:txBody>
      </p:sp>
      <p:sp>
        <p:nvSpPr>
          <p:cNvPr id="3" name="Text Placeholder 2"/>
          <p:cNvSpPr>
            <a:spLocks noGrp="1"/>
          </p:cNvSpPr>
          <p:nvPr>
            <p:ph type="body" idx="1"/>
          </p:nvPr>
        </p:nvSpPr>
        <p:spPr>
          <a:xfrm>
            <a:off x="457200" y="1406833"/>
            <a:ext cx="4040188" cy="639762"/>
          </a:xfrm>
          <a:prstGeom prst="rect">
            <a:avLst/>
          </a:prstGeom>
        </p:spPr>
        <p:txBody>
          <a:bodyPr anchor="b"/>
          <a:lstStyle>
            <a:lvl1pPr marL="0" indent="0">
              <a:buNone/>
              <a:defRPr sz="2000" b="0">
                <a:solidFill>
                  <a:srgbClr val="FFFFFF"/>
                </a:solidFill>
                <a:latin typeface="Raleway"/>
                <a:cs typeface="Raleway"/>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Raleway"/>
                <a:cs typeface="Raleway"/>
              </a:defRPr>
            </a:lvl1pPr>
            <a:lvl2pPr>
              <a:defRPr sz="2000">
                <a:latin typeface="Raleway"/>
                <a:cs typeface="Raleway"/>
              </a:defRPr>
            </a:lvl2pPr>
            <a:lvl3pPr>
              <a:defRPr sz="1800">
                <a:latin typeface="Raleway"/>
                <a:cs typeface="Raleway"/>
              </a:defRPr>
            </a:lvl3pPr>
            <a:lvl4pPr>
              <a:defRPr sz="1600">
                <a:latin typeface="Raleway"/>
                <a:cs typeface="Raleway"/>
              </a:defRPr>
            </a:lvl4pPr>
            <a:lvl5pPr>
              <a:defRPr sz="1600">
                <a:latin typeface="Raleway"/>
                <a:cs typeface="Raleway"/>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394005"/>
            <a:ext cx="4041775" cy="639762"/>
          </a:xfrm>
          <a:prstGeom prst="rect">
            <a:avLst/>
          </a:prstGeom>
        </p:spPr>
        <p:txBody>
          <a:bodyPr anchor="b"/>
          <a:lstStyle>
            <a:lvl1pPr marL="0" indent="0">
              <a:buNone/>
              <a:defRPr sz="2000" b="0">
                <a:solidFill>
                  <a:srgbClr val="FFFFFF"/>
                </a:solidFill>
                <a:latin typeface="Raleway"/>
                <a:cs typeface="Raleway"/>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Raleway"/>
                <a:cs typeface="Raleway"/>
              </a:defRPr>
            </a:lvl1pPr>
            <a:lvl2pPr>
              <a:defRPr sz="2000">
                <a:latin typeface="Raleway"/>
                <a:cs typeface="Raleway"/>
              </a:defRPr>
            </a:lvl2pPr>
            <a:lvl3pPr>
              <a:defRPr sz="1800">
                <a:latin typeface="Raleway"/>
                <a:cs typeface="Raleway"/>
              </a:defRPr>
            </a:lvl3pPr>
            <a:lvl4pPr>
              <a:defRPr sz="1600">
                <a:latin typeface="Raleway"/>
                <a:cs typeface="Raleway"/>
              </a:defRPr>
            </a:lvl4pPr>
            <a:lvl5pPr>
              <a:defRPr sz="1600">
                <a:latin typeface="Raleway"/>
                <a:cs typeface="Raleway"/>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4300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b="1">
                <a:solidFill>
                  <a:srgbClr val="0074A5"/>
                </a:solidFill>
                <a:latin typeface="Raleway"/>
                <a:cs typeface="Raleway"/>
              </a:defRPr>
            </a:lvl1pPr>
          </a:lstStyle>
          <a:p>
            <a:r>
              <a:rPr lang="en-US" dirty="0" smtClean="0"/>
              <a:t>INSERT TITLE</a:t>
            </a:r>
            <a:endParaRPr lang="en-US" dirty="0"/>
          </a:p>
        </p:txBody>
      </p:sp>
    </p:spTree>
    <p:extLst>
      <p:ext uri="{BB962C8B-B14F-4D97-AF65-F5344CB8AC3E}">
        <p14:creationId xmlns:p14="http://schemas.microsoft.com/office/powerpoint/2010/main" val="632874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79948" y="648534"/>
            <a:ext cx="7772400" cy="1470025"/>
          </a:xfrm>
          <a:prstGeom prst="rect">
            <a:avLst/>
          </a:prstGeom>
        </p:spPr>
        <p:txBody>
          <a:bodyPr>
            <a:normAutofit/>
          </a:bodyPr>
          <a:lstStyle>
            <a:lvl1pPr>
              <a:defRPr sz="4800" b="1" baseline="0">
                <a:solidFill>
                  <a:schemeClr val="tx1">
                    <a:lumMod val="85000"/>
                    <a:lumOff val="15000"/>
                  </a:schemeClr>
                </a:solidFill>
                <a:latin typeface="Raleway Black"/>
                <a:cs typeface="Raleway Black"/>
              </a:defRPr>
            </a:lvl1pPr>
          </a:lstStyle>
          <a:p>
            <a:r>
              <a:rPr lang="en-US" dirty="0" smtClean="0"/>
              <a:t>DIVIDER SLIDE TITLE</a:t>
            </a:r>
            <a:endParaRPr lang="en-US" dirty="0"/>
          </a:p>
        </p:txBody>
      </p:sp>
      <p:sp>
        <p:nvSpPr>
          <p:cNvPr id="11" name="Text Placeholder 10"/>
          <p:cNvSpPr>
            <a:spLocks noGrp="1"/>
          </p:cNvSpPr>
          <p:nvPr>
            <p:ph type="body" sz="quarter" idx="11"/>
          </p:nvPr>
        </p:nvSpPr>
        <p:spPr>
          <a:xfrm>
            <a:off x="679948" y="2144561"/>
            <a:ext cx="7784106" cy="914400"/>
          </a:xfrm>
          <a:prstGeom prst="rect">
            <a:avLst/>
          </a:prstGeom>
        </p:spPr>
        <p:txBody>
          <a:bodyPr vert="horz"/>
          <a:lstStyle>
            <a:lvl1pPr marL="0" indent="0" algn="ctr">
              <a:buNone/>
              <a:defRPr>
                <a:solidFill>
                  <a:schemeClr val="bg1"/>
                </a:solidFill>
                <a:latin typeface="Raleway Light"/>
                <a:cs typeface="Raleway Light"/>
              </a:defRPr>
            </a:lvl1pPr>
          </a:lstStyle>
          <a:p>
            <a:pPr lvl="0"/>
            <a:r>
              <a:rPr lang="en-US" dirty="0" smtClean="0"/>
              <a:t>Click to edit Master text styles</a:t>
            </a:r>
          </a:p>
        </p:txBody>
      </p:sp>
    </p:spTree>
    <p:extLst>
      <p:ext uri="{BB962C8B-B14F-4D97-AF65-F5344CB8AC3E}">
        <p14:creationId xmlns:p14="http://schemas.microsoft.com/office/powerpoint/2010/main" val="3297949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3178432" y="274638"/>
            <a:ext cx="5508368" cy="1143000"/>
          </a:xfrm>
          <a:prstGeom prst="rect">
            <a:avLst/>
          </a:prstGeom>
        </p:spPr>
        <p:txBody>
          <a:bodyPr>
            <a:noAutofit/>
          </a:bodyPr>
          <a:lstStyle>
            <a:lvl1pPr>
              <a:defRPr sz="3600" b="1" i="0">
                <a:solidFill>
                  <a:srgbClr val="0074A5"/>
                </a:solidFill>
                <a:latin typeface="Raleway"/>
                <a:cs typeface="Raleway"/>
              </a:defRPr>
            </a:lvl1pPr>
          </a:lstStyle>
          <a:p>
            <a:r>
              <a:rPr lang="en-US" dirty="0" smtClean="0"/>
              <a:t>CLICK TO EDIT MASTER TITLE STYLE</a:t>
            </a:r>
            <a:endParaRPr lang="en-US" dirty="0"/>
          </a:p>
        </p:txBody>
      </p:sp>
      <p:sp>
        <p:nvSpPr>
          <p:cNvPr id="8" name="Content Placeholder 7"/>
          <p:cNvSpPr>
            <a:spLocks noGrp="1"/>
          </p:cNvSpPr>
          <p:nvPr>
            <p:ph sz="quarter" idx="10"/>
          </p:nvPr>
        </p:nvSpPr>
        <p:spPr>
          <a:xfrm>
            <a:off x="3178175" y="1689100"/>
            <a:ext cx="5508625" cy="4097338"/>
          </a:xfrm>
          <a:prstGeom prst="rect">
            <a:avLst/>
          </a:prstGeom>
        </p:spPr>
        <p:txBody>
          <a:bodyPr/>
          <a:lstStyle>
            <a:lvl1pPr>
              <a:defRPr sz="2800">
                <a:latin typeface="Raleway"/>
                <a:cs typeface="Raleway"/>
              </a:defRPr>
            </a:lvl1pPr>
            <a:lvl2pPr>
              <a:defRPr sz="2400">
                <a:latin typeface="Raleway"/>
                <a:cs typeface="Raleway"/>
              </a:defRPr>
            </a:lvl2pPr>
            <a:lvl3pPr>
              <a:defRPr sz="2200">
                <a:latin typeface="Raleway"/>
                <a:cs typeface="Raleway"/>
              </a:defRPr>
            </a:lvl3pPr>
            <a:lvl4pPr>
              <a:defRPr>
                <a:latin typeface="Raleway"/>
                <a:cs typeface="Raleway"/>
              </a:defRPr>
            </a:lvl4pPr>
            <a:lvl5pPr>
              <a:defRPr>
                <a:latin typeface="Raleway"/>
                <a:cs typeface="Raleway"/>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9" name="Picture 8" descr="MetalGrid.jpg"/>
          <p:cNvPicPr>
            <a:picLocks noChangeAspect="1"/>
          </p:cNvPicPr>
          <p:nvPr userDrawn="1"/>
        </p:nvPicPr>
        <p:blipFill rotWithShape="1">
          <a:blip r:embed="rId2">
            <a:extLst>
              <a:ext uri="{28A0092B-C50C-407E-A947-70E740481C1C}">
                <a14:useLocalDpi xmlns:a14="http://schemas.microsoft.com/office/drawing/2010/main" val="0"/>
              </a:ext>
            </a:extLst>
          </a:blip>
          <a:srcRect l="29570" r="40140"/>
          <a:stretch/>
        </p:blipFill>
        <p:spPr>
          <a:xfrm>
            <a:off x="-21023" y="1"/>
            <a:ext cx="2760775" cy="6285564"/>
          </a:xfrm>
          <a:prstGeom prst="rect">
            <a:avLst/>
          </a:prstGeom>
        </p:spPr>
      </p:pic>
      <p:pic>
        <p:nvPicPr>
          <p:cNvPr id="10" name="Picture 9" descr="459565417.jpg"/>
          <p:cNvPicPr>
            <a:picLocks noChangeAspect="1"/>
          </p:cNvPicPr>
          <p:nvPr userDrawn="1"/>
        </p:nvPicPr>
        <p:blipFill rotWithShape="1">
          <a:blip r:embed="rId3">
            <a:extLst>
              <a:ext uri="{28A0092B-C50C-407E-A947-70E740481C1C}">
                <a14:useLocalDpi xmlns:a14="http://schemas.microsoft.com/office/drawing/2010/main" val="0"/>
              </a:ext>
            </a:extLst>
          </a:blip>
          <a:srcRect t="9678" b="11611"/>
          <a:stretch/>
        </p:blipFill>
        <p:spPr>
          <a:xfrm>
            <a:off x="-12829" y="2090912"/>
            <a:ext cx="2760775" cy="1835055"/>
          </a:xfrm>
          <a:prstGeom prst="rect">
            <a:avLst/>
          </a:prstGeom>
        </p:spPr>
      </p:pic>
      <p:pic>
        <p:nvPicPr>
          <p:cNvPr id="11" name="Picture 10" descr="511866917.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463" y="4222330"/>
            <a:ext cx="2752580" cy="1835357"/>
          </a:xfrm>
          <a:prstGeom prst="rect">
            <a:avLst/>
          </a:prstGeom>
        </p:spPr>
      </p:pic>
      <p:pic>
        <p:nvPicPr>
          <p:cNvPr id="12" name="Picture 11" descr="459569659.jpg"/>
          <p:cNvPicPr>
            <a:picLocks noChangeAspect="1"/>
          </p:cNvPicPr>
          <p:nvPr userDrawn="1"/>
        </p:nvPicPr>
        <p:blipFill rotWithShape="1">
          <a:blip r:embed="rId5">
            <a:extLst>
              <a:ext uri="{28A0092B-C50C-407E-A947-70E740481C1C}">
                <a14:useLocalDpi xmlns:a14="http://schemas.microsoft.com/office/drawing/2010/main" val="0"/>
              </a:ext>
            </a:extLst>
          </a:blip>
          <a:srcRect b="34486"/>
          <a:stretch/>
        </p:blipFill>
        <p:spPr>
          <a:xfrm>
            <a:off x="-25659" y="0"/>
            <a:ext cx="2760775" cy="1808704"/>
          </a:xfrm>
          <a:prstGeom prst="rect">
            <a:avLst/>
          </a:prstGeom>
        </p:spPr>
      </p:pic>
    </p:spTree>
    <p:extLst>
      <p:ext uri="{BB962C8B-B14F-4D97-AF65-F5344CB8AC3E}">
        <p14:creationId xmlns:p14="http://schemas.microsoft.com/office/powerpoint/2010/main" val="4102124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79948" y="648534"/>
            <a:ext cx="7772400" cy="1470025"/>
          </a:xfrm>
          <a:prstGeom prst="rect">
            <a:avLst/>
          </a:prstGeom>
        </p:spPr>
        <p:txBody>
          <a:bodyPr>
            <a:normAutofit/>
          </a:bodyPr>
          <a:lstStyle>
            <a:lvl1pPr>
              <a:defRPr sz="4800" b="1" baseline="0">
                <a:solidFill>
                  <a:srgbClr val="EEA520"/>
                </a:solidFill>
                <a:latin typeface="Raleway Black"/>
                <a:cs typeface="Raleway Black"/>
              </a:defRPr>
            </a:lvl1pPr>
          </a:lstStyle>
          <a:p>
            <a:r>
              <a:rPr lang="en-US" dirty="0" smtClean="0"/>
              <a:t>DIVIDER SLIDE TITLE</a:t>
            </a:r>
            <a:endParaRPr lang="en-US" dirty="0"/>
          </a:p>
        </p:txBody>
      </p:sp>
      <p:sp>
        <p:nvSpPr>
          <p:cNvPr id="11" name="Text Placeholder 10"/>
          <p:cNvSpPr>
            <a:spLocks noGrp="1"/>
          </p:cNvSpPr>
          <p:nvPr>
            <p:ph type="body" sz="quarter" idx="11"/>
          </p:nvPr>
        </p:nvSpPr>
        <p:spPr>
          <a:xfrm>
            <a:off x="679948" y="2144561"/>
            <a:ext cx="7784106" cy="914400"/>
          </a:xfrm>
          <a:prstGeom prst="rect">
            <a:avLst/>
          </a:prstGeom>
        </p:spPr>
        <p:txBody>
          <a:bodyPr vert="horz"/>
          <a:lstStyle>
            <a:lvl1pPr marL="0" indent="0" algn="ctr">
              <a:buNone/>
              <a:defRPr>
                <a:solidFill>
                  <a:schemeClr val="bg1"/>
                </a:solidFill>
                <a:latin typeface="Raleway Light"/>
                <a:cs typeface="Raleway Light"/>
              </a:defRPr>
            </a:lvl1pPr>
          </a:lstStyle>
          <a:p>
            <a:pPr lvl="0"/>
            <a:r>
              <a:rPr lang="en-US" dirty="0" smtClean="0"/>
              <a:t>Click to edit Master text styles</a:t>
            </a:r>
          </a:p>
        </p:txBody>
      </p:sp>
    </p:spTree>
    <p:extLst>
      <p:ext uri="{BB962C8B-B14F-4D97-AF65-F5344CB8AC3E}">
        <p14:creationId xmlns:p14="http://schemas.microsoft.com/office/powerpoint/2010/main" val="1523827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1635409"/>
            <a:ext cx="9144000" cy="1772260"/>
          </a:xfrm>
          <a:prstGeom prst="rect">
            <a:avLst/>
          </a:prstGeom>
          <a:solidFill>
            <a:srgbClr val="0074A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ctrTitle" hasCustomPrompt="1"/>
          </p:nvPr>
        </p:nvSpPr>
        <p:spPr>
          <a:xfrm>
            <a:off x="685800" y="2130425"/>
            <a:ext cx="7772400" cy="1470025"/>
          </a:xfrm>
          <a:prstGeom prst="rect">
            <a:avLst/>
          </a:prstGeom>
        </p:spPr>
        <p:txBody>
          <a:bodyPr/>
          <a:lstStyle>
            <a:lvl1pPr>
              <a:defRPr sz="3600" b="1" baseline="0">
                <a:solidFill>
                  <a:schemeClr val="bg1"/>
                </a:solidFill>
                <a:latin typeface="Raleway"/>
                <a:cs typeface="Raleway"/>
              </a:defRPr>
            </a:lvl1pPr>
          </a:lstStyle>
          <a:p>
            <a:r>
              <a:rPr lang="en-US" dirty="0" smtClean="0"/>
              <a:t>INSERT TITLE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solidFill>
                <a:latin typeface="Raleway Light"/>
                <a:cs typeface="Raleway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p14="http://schemas.microsoft.com/office/powerpoint/2010/main" val="2237382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335934"/>
            <a:ext cx="9144000" cy="1147092"/>
          </a:xfrm>
          <a:prstGeom prst="rect">
            <a:avLst/>
          </a:prstGeom>
          <a:solidFill>
            <a:srgbClr val="0074A5"/>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 name="Title 1"/>
          <p:cNvSpPr>
            <a:spLocks noGrp="1"/>
          </p:cNvSpPr>
          <p:nvPr>
            <p:ph type="title" hasCustomPrompt="1"/>
          </p:nvPr>
        </p:nvSpPr>
        <p:spPr>
          <a:xfrm>
            <a:off x="457200" y="274638"/>
            <a:ext cx="8229600" cy="1143000"/>
          </a:xfrm>
          <a:prstGeom prst="rect">
            <a:avLst/>
          </a:prstGeom>
        </p:spPr>
        <p:txBody>
          <a:bodyPr>
            <a:normAutofit/>
          </a:bodyPr>
          <a:lstStyle>
            <a:lvl1pPr>
              <a:defRPr sz="3600" b="1">
                <a:solidFill>
                  <a:srgbClr val="FFFFFF"/>
                </a:solidFill>
                <a:latin typeface="Raleway"/>
                <a:cs typeface="Raleway"/>
              </a:defRPr>
            </a:lvl1pPr>
          </a:lstStyle>
          <a:p>
            <a:r>
              <a:rPr lang="en-US" dirty="0" smtClean="0"/>
              <a:t>INSERT TITLE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2800">
                <a:latin typeface="Raleway"/>
                <a:cs typeface="Raleway"/>
              </a:defRPr>
            </a:lvl1pPr>
            <a:lvl2pPr>
              <a:defRPr sz="2400">
                <a:latin typeface="Raleway"/>
                <a:cs typeface="Raleway"/>
              </a:defRPr>
            </a:lvl2pPr>
            <a:lvl3pPr>
              <a:defRPr sz="2200">
                <a:latin typeface="Raleway"/>
                <a:cs typeface="Raleway"/>
              </a:defRPr>
            </a:lvl3pPr>
            <a:lvl4pPr>
              <a:defRPr>
                <a:latin typeface="Raleway"/>
                <a:cs typeface="Raleway"/>
              </a:defRPr>
            </a:lvl4pPr>
            <a:lvl5pPr>
              <a:defRPr>
                <a:latin typeface="Raleway"/>
                <a:cs typeface="Raleway"/>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03967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b="1">
                <a:solidFill>
                  <a:srgbClr val="0074A5"/>
                </a:solidFill>
                <a:latin typeface="Raleway"/>
                <a:cs typeface="Raleway"/>
              </a:defRPr>
            </a:lvl1pPr>
          </a:lstStyle>
          <a:p>
            <a:r>
              <a:rPr lang="en-US" dirty="0" smtClean="0"/>
              <a:t>INSERT TITLE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400">
                <a:latin typeface="Raleway"/>
                <a:cs typeface="Raleway"/>
              </a:defRPr>
            </a:lvl1pPr>
            <a:lvl2pPr>
              <a:defRPr sz="2200">
                <a:latin typeface="Raleway"/>
                <a:cs typeface="Raleway"/>
              </a:defRPr>
            </a:lvl2pPr>
            <a:lvl3pPr>
              <a:defRPr sz="2000">
                <a:latin typeface="Raleway"/>
                <a:cs typeface="Raleway"/>
              </a:defRPr>
            </a:lvl3pPr>
            <a:lvl4pPr>
              <a:defRPr sz="1800">
                <a:latin typeface="Raleway"/>
                <a:cs typeface="Raleway"/>
              </a:defRPr>
            </a:lvl4pPr>
            <a:lvl5pPr>
              <a:defRPr sz="1800">
                <a:latin typeface="Raleway"/>
                <a:cs typeface="Raleway"/>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400">
                <a:latin typeface="Raleway"/>
                <a:cs typeface="Raleway"/>
              </a:defRPr>
            </a:lvl1pPr>
            <a:lvl2pPr>
              <a:defRPr sz="2200">
                <a:latin typeface="Raleway"/>
                <a:cs typeface="Raleway"/>
              </a:defRPr>
            </a:lvl2pPr>
            <a:lvl3pPr>
              <a:defRPr sz="2000">
                <a:latin typeface="Raleway"/>
                <a:cs typeface="Raleway"/>
              </a:defRPr>
            </a:lvl3pPr>
            <a:lvl4pPr>
              <a:defRPr sz="1800">
                <a:latin typeface="Raleway"/>
                <a:cs typeface="Raleway"/>
              </a:defRPr>
            </a:lvl4pPr>
            <a:lvl5pPr>
              <a:defRPr sz="1800">
                <a:latin typeface="Raleway"/>
                <a:cs typeface="Raleway"/>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cxnSp>
        <p:nvCxnSpPr>
          <p:cNvPr id="5" name="Straight Connector 4"/>
          <p:cNvCxnSpPr/>
          <p:nvPr userDrawn="1"/>
        </p:nvCxnSpPr>
        <p:spPr>
          <a:xfrm>
            <a:off x="4563806" y="1854214"/>
            <a:ext cx="0" cy="3979606"/>
          </a:xfrm>
          <a:prstGeom prst="line">
            <a:avLst/>
          </a:prstGeom>
          <a:ln w="57150" cmpd="sng">
            <a:solidFill>
              <a:srgbClr val="191D2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1888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ounded Rectangle 6"/>
          <p:cNvSpPr/>
          <p:nvPr userDrawn="1"/>
        </p:nvSpPr>
        <p:spPr>
          <a:xfrm>
            <a:off x="457200" y="1430466"/>
            <a:ext cx="4040188" cy="757237"/>
          </a:xfrm>
          <a:prstGeom prst="roundRect">
            <a:avLst/>
          </a:prstGeom>
          <a:solidFill>
            <a:srgbClr val="0074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ounded Rectangle 7"/>
          <p:cNvSpPr/>
          <p:nvPr userDrawn="1"/>
        </p:nvSpPr>
        <p:spPr>
          <a:xfrm>
            <a:off x="4645025" y="1430466"/>
            <a:ext cx="4040188" cy="757237"/>
          </a:xfrm>
          <a:prstGeom prst="roundRect">
            <a:avLst/>
          </a:prstGeom>
          <a:solidFill>
            <a:srgbClr val="0074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457200" y="274638"/>
            <a:ext cx="8229600" cy="1143000"/>
          </a:xfrm>
          <a:prstGeom prst="rect">
            <a:avLst/>
          </a:prstGeom>
        </p:spPr>
        <p:txBody>
          <a:bodyPr/>
          <a:lstStyle>
            <a:lvl1pPr>
              <a:defRPr b="1">
                <a:solidFill>
                  <a:srgbClr val="0074A5"/>
                </a:solidFill>
                <a:latin typeface="Raleway"/>
                <a:cs typeface="Raleway"/>
              </a:defRPr>
            </a:lvl1pPr>
          </a:lstStyle>
          <a:p>
            <a:r>
              <a:rPr lang="en-US" dirty="0" smtClean="0"/>
              <a:t>INSERT TITLE</a:t>
            </a:r>
            <a:endParaRPr lang="en-US" dirty="0"/>
          </a:p>
        </p:txBody>
      </p:sp>
      <p:sp>
        <p:nvSpPr>
          <p:cNvPr id="3" name="Text Placeholder 2"/>
          <p:cNvSpPr>
            <a:spLocks noGrp="1"/>
          </p:cNvSpPr>
          <p:nvPr>
            <p:ph type="body" idx="1"/>
          </p:nvPr>
        </p:nvSpPr>
        <p:spPr>
          <a:xfrm>
            <a:off x="457200" y="1368349"/>
            <a:ext cx="4040188" cy="639762"/>
          </a:xfrm>
          <a:prstGeom prst="rect">
            <a:avLst/>
          </a:prstGeom>
        </p:spPr>
        <p:txBody>
          <a:bodyPr anchor="b"/>
          <a:lstStyle>
            <a:lvl1pPr marL="0" indent="0">
              <a:buNone/>
              <a:defRPr sz="2000" b="0">
                <a:solidFill>
                  <a:srgbClr val="FFFFFF"/>
                </a:solidFill>
                <a:latin typeface="Raleway"/>
                <a:cs typeface="Raleway"/>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atin typeface="Raleway"/>
                <a:cs typeface="Raleway"/>
              </a:defRPr>
            </a:lvl1pPr>
            <a:lvl2pPr>
              <a:defRPr sz="2000">
                <a:latin typeface="Raleway"/>
                <a:cs typeface="Raleway"/>
              </a:defRPr>
            </a:lvl2pPr>
            <a:lvl3pPr>
              <a:defRPr sz="1800">
                <a:latin typeface="Raleway"/>
                <a:cs typeface="Raleway"/>
              </a:defRPr>
            </a:lvl3pPr>
            <a:lvl4pPr>
              <a:defRPr sz="1600">
                <a:latin typeface="Raleway"/>
                <a:cs typeface="Raleway"/>
              </a:defRPr>
            </a:lvl4pPr>
            <a:lvl5pPr>
              <a:defRPr sz="1600">
                <a:latin typeface="Raleway"/>
                <a:cs typeface="Raleway"/>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381177"/>
            <a:ext cx="4041775" cy="639762"/>
          </a:xfrm>
          <a:prstGeom prst="rect">
            <a:avLst/>
          </a:prstGeom>
        </p:spPr>
        <p:txBody>
          <a:bodyPr anchor="b"/>
          <a:lstStyle>
            <a:lvl1pPr marL="0" indent="0">
              <a:buNone/>
              <a:defRPr sz="2000" b="0">
                <a:solidFill>
                  <a:srgbClr val="FFFFFF"/>
                </a:solidFill>
                <a:latin typeface="Raleway"/>
                <a:cs typeface="Raleway"/>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atin typeface="Raleway"/>
                <a:cs typeface="Raleway"/>
              </a:defRPr>
            </a:lvl1pPr>
            <a:lvl2pPr>
              <a:defRPr sz="2000">
                <a:latin typeface="Raleway"/>
                <a:cs typeface="Raleway"/>
              </a:defRPr>
            </a:lvl2pPr>
            <a:lvl3pPr>
              <a:defRPr sz="1800">
                <a:latin typeface="Raleway"/>
                <a:cs typeface="Raleway"/>
              </a:defRPr>
            </a:lvl3pPr>
            <a:lvl4pPr>
              <a:defRPr sz="1600">
                <a:latin typeface="Raleway"/>
                <a:cs typeface="Raleway"/>
              </a:defRPr>
            </a:lvl4pPr>
            <a:lvl5pPr>
              <a:defRPr sz="1600">
                <a:latin typeface="Raleway"/>
                <a:cs typeface="Raleway"/>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46105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lstStyle>
            <a:lvl1pPr>
              <a:defRPr b="1">
                <a:solidFill>
                  <a:srgbClr val="0074A5"/>
                </a:solidFill>
                <a:latin typeface="Raleway"/>
                <a:cs typeface="Raleway"/>
              </a:defRPr>
            </a:lvl1pPr>
          </a:lstStyle>
          <a:p>
            <a:r>
              <a:rPr lang="en-US" dirty="0" smtClean="0"/>
              <a:t>INSERT TITLE</a:t>
            </a:r>
            <a:endParaRPr lang="en-US" dirty="0"/>
          </a:p>
        </p:txBody>
      </p:sp>
    </p:spTree>
    <p:extLst>
      <p:ext uri="{BB962C8B-B14F-4D97-AF65-F5344CB8AC3E}">
        <p14:creationId xmlns:p14="http://schemas.microsoft.com/office/powerpoint/2010/main" val="1469702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MetalGrid.jpg"/>
          <p:cNvPicPr>
            <a:picLocks noChangeAspect="1"/>
          </p:cNvPicPr>
          <p:nvPr userDrawn="1"/>
        </p:nvPicPr>
        <p:blipFill rotWithShape="1">
          <a:blip r:embed="rId2">
            <a:extLst>
              <a:ext uri="{28A0092B-C50C-407E-A947-70E740481C1C}">
                <a14:useLocalDpi xmlns:a14="http://schemas.microsoft.com/office/drawing/2010/main" val="0"/>
              </a:ext>
            </a:extLst>
          </a:blip>
          <a:srcRect l="29570" r="40140"/>
          <a:stretch/>
        </p:blipFill>
        <p:spPr>
          <a:xfrm>
            <a:off x="-21023" y="1"/>
            <a:ext cx="2760775" cy="6285564"/>
          </a:xfrm>
          <a:prstGeom prst="rect">
            <a:avLst/>
          </a:prstGeom>
        </p:spPr>
      </p:pic>
      <p:sp>
        <p:nvSpPr>
          <p:cNvPr id="7" name="Title 6"/>
          <p:cNvSpPr>
            <a:spLocks noGrp="1"/>
          </p:cNvSpPr>
          <p:nvPr>
            <p:ph type="title" hasCustomPrompt="1"/>
          </p:nvPr>
        </p:nvSpPr>
        <p:spPr>
          <a:xfrm>
            <a:off x="3514811" y="274638"/>
            <a:ext cx="5171988" cy="1143000"/>
          </a:xfrm>
          <a:prstGeom prst="rect">
            <a:avLst/>
          </a:prstGeom>
        </p:spPr>
        <p:txBody>
          <a:bodyPr>
            <a:noAutofit/>
          </a:bodyPr>
          <a:lstStyle>
            <a:lvl1pPr>
              <a:defRPr sz="3600" b="1" i="0">
                <a:solidFill>
                  <a:srgbClr val="0074A5"/>
                </a:solidFill>
                <a:latin typeface="Raleway"/>
                <a:cs typeface="Raleway"/>
              </a:defRPr>
            </a:lvl1pPr>
          </a:lstStyle>
          <a:p>
            <a:r>
              <a:rPr lang="en-US" dirty="0" smtClean="0"/>
              <a:t>CLICK TO EDIT MASTER TITLE STYLE</a:t>
            </a:r>
            <a:endParaRPr lang="en-US" dirty="0"/>
          </a:p>
        </p:txBody>
      </p:sp>
      <p:sp>
        <p:nvSpPr>
          <p:cNvPr id="9" name="Content Placeholder 8"/>
          <p:cNvSpPr>
            <a:spLocks noGrp="1"/>
          </p:cNvSpPr>
          <p:nvPr>
            <p:ph sz="quarter" idx="10"/>
          </p:nvPr>
        </p:nvSpPr>
        <p:spPr>
          <a:xfrm>
            <a:off x="3514725" y="1565275"/>
            <a:ext cx="5172075" cy="4256088"/>
          </a:xfrm>
          <a:prstGeom prst="rect">
            <a:avLst/>
          </a:prstGeom>
        </p:spPr>
        <p:txBody>
          <a:bodyPr/>
          <a:lstStyle>
            <a:lvl1pPr>
              <a:defRPr sz="2800">
                <a:latin typeface="Raleway"/>
                <a:cs typeface="Raleway"/>
              </a:defRPr>
            </a:lvl1pPr>
            <a:lvl2pPr>
              <a:defRPr sz="2400">
                <a:latin typeface="Raleway"/>
                <a:cs typeface="Raleway"/>
              </a:defRPr>
            </a:lvl2pPr>
            <a:lvl3pPr>
              <a:defRPr sz="2200">
                <a:latin typeface="Raleway"/>
                <a:cs typeface="Raleway"/>
              </a:defRPr>
            </a:lvl3pPr>
            <a:lvl4pPr>
              <a:defRPr>
                <a:latin typeface="Raleway"/>
                <a:cs typeface="Raleway"/>
              </a:defRPr>
            </a:lvl4pPr>
            <a:lvl5pPr>
              <a:defRPr>
                <a:latin typeface="Raleway"/>
                <a:cs typeface="Raleway"/>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descr="459565417.jpg"/>
          <p:cNvPicPr>
            <a:picLocks noChangeAspect="1"/>
          </p:cNvPicPr>
          <p:nvPr userDrawn="1"/>
        </p:nvPicPr>
        <p:blipFill rotWithShape="1">
          <a:blip r:embed="rId3">
            <a:extLst>
              <a:ext uri="{28A0092B-C50C-407E-A947-70E740481C1C}">
                <a14:useLocalDpi xmlns:a14="http://schemas.microsoft.com/office/drawing/2010/main" val="0"/>
              </a:ext>
            </a:extLst>
          </a:blip>
          <a:srcRect t="9678" b="11611"/>
          <a:stretch/>
        </p:blipFill>
        <p:spPr>
          <a:xfrm>
            <a:off x="-12829" y="2090912"/>
            <a:ext cx="2760775" cy="1835055"/>
          </a:xfrm>
          <a:prstGeom prst="rect">
            <a:avLst/>
          </a:prstGeom>
        </p:spPr>
      </p:pic>
      <p:pic>
        <p:nvPicPr>
          <p:cNvPr id="8" name="Picture 7" descr="511866917.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463" y="4222330"/>
            <a:ext cx="2752580" cy="1835357"/>
          </a:xfrm>
          <a:prstGeom prst="rect">
            <a:avLst/>
          </a:prstGeom>
        </p:spPr>
      </p:pic>
      <p:pic>
        <p:nvPicPr>
          <p:cNvPr id="10" name="Picture 9" descr="459569659.jpg"/>
          <p:cNvPicPr>
            <a:picLocks noChangeAspect="1"/>
          </p:cNvPicPr>
          <p:nvPr userDrawn="1"/>
        </p:nvPicPr>
        <p:blipFill rotWithShape="1">
          <a:blip r:embed="rId5">
            <a:extLst>
              <a:ext uri="{28A0092B-C50C-407E-A947-70E740481C1C}">
                <a14:useLocalDpi xmlns:a14="http://schemas.microsoft.com/office/drawing/2010/main" val="0"/>
              </a:ext>
            </a:extLst>
          </a:blip>
          <a:srcRect b="34486"/>
          <a:stretch/>
        </p:blipFill>
        <p:spPr>
          <a:xfrm>
            <a:off x="-25659" y="0"/>
            <a:ext cx="2760775" cy="1808704"/>
          </a:xfrm>
          <a:prstGeom prst="rect">
            <a:avLst/>
          </a:prstGeom>
        </p:spPr>
      </p:pic>
    </p:spTree>
    <p:extLst>
      <p:ext uri="{BB962C8B-B14F-4D97-AF65-F5344CB8AC3E}">
        <p14:creationId xmlns:p14="http://schemas.microsoft.com/office/powerpoint/2010/main" val="140463399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theme" Target="../theme/theme2.xml"/><Relationship Id="rId3"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3.xml"/><Relationship Id="rId3"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4" Type="http://schemas.openxmlformats.org/officeDocument/2006/relationships/slideLayout" Target="../slideLayouts/slideLayout7.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theme" Target="../theme/theme4.xml"/><Relationship Id="rId8" Type="http://schemas.openxmlformats.org/officeDocument/2006/relationships/image" Target="../media/image4.jpg"/><Relationship Id="rId1" Type="http://schemas.openxmlformats.org/officeDocument/2006/relationships/slideLayout" Target="../slideLayouts/slideLayout4.xml"/><Relationship Id="rId2"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theme" Target="../theme/theme5.xml"/><Relationship Id="rId3" Type="http://schemas.openxmlformats.org/officeDocument/2006/relationships/image" Target="../media/image9.jpg"/></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theme" Target="../theme/theme6.xml"/><Relationship Id="rId3" Type="http://schemas.openxmlformats.org/officeDocument/2006/relationships/image" Target="../media/image10.jp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theme" Target="../theme/theme7.xml"/><Relationship Id="rId5" Type="http://schemas.openxmlformats.org/officeDocument/2006/relationships/image" Target="../media/image11.jpg"/><Relationship Id="rId1" Type="http://schemas.openxmlformats.org/officeDocument/2006/relationships/slideLayout" Target="../slideLayouts/slideLayout12.xml"/><Relationship Id="rId2" Type="http://schemas.openxmlformats.org/officeDocument/2006/relationships/slideLayout" Target="../slideLayouts/slideLayout1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theme" Target="../theme/theme8.xml"/><Relationship Id="rId8" Type="http://schemas.openxmlformats.org/officeDocument/2006/relationships/image" Target="../media/image12.jpg"/><Relationship Id="rId1" Type="http://schemas.openxmlformats.org/officeDocument/2006/relationships/slideLayout" Target="../slideLayouts/slideLayout15.xml"/><Relationship Id="rId2"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Lumacurve_PowerpointTemplateR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2571" cy="6858000"/>
          </a:xfrm>
          <a:prstGeom prst="rect">
            <a:avLst/>
          </a:prstGeom>
        </p:spPr>
      </p:pic>
    </p:spTree>
    <p:extLst>
      <p:ext uri="{BB962C8B-B14F-4D97-AF65-F5344CB8AC3E}">
        <p14:creationId xmlns:p14="http://schemas.microsoft.com/office/powerpoint/2010/main" val="1749945561"/>
      </p:ext>
    </p:extLst>
  </p:cSld>
  <p:clrMap bg1="lt1" tx1="dk1" bg2="lt2" tx2="dk2" accent1="accent1" accent2="accent2" accent3="accent3" accent4="accent4" accent5="accent5" accent6="accent6" hlink="hlink" folHlink="folHlink"/>
  <p:sldLayoutIdLst>
    <p:sldLayoutId id="214748364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Subtitle 2"/>
          <p:cNvSpPr txBox="1">
            <a:spLocks/>
          </p:cNvSpPr>
          <p:nvPr userDrawn="1"/>
        </p:nvSpPr>
        <p:spPr>
          <a:xfrm>
            <a:off x="1371600" y="3886200"/>
            <a:ext cx="6400800" cy="1752600"/>
          </a:xfrm>
          <a:prstGeom prst="rect">
            <a:avLst/>
          </a:prstGeom>
        </p:spPr>
        <p:txBody>
          <a:bodyPr/>
          <a:lstStyle>
            <a:lvl1pPr marL="0" indent="0" algn="ctr" defTabSz="457200" rtl="0" eaLnBrk="1" latinLnBrk="0" hangingPunct="1">
              <a:spcBef>
                <a:spcPct val="20000"/>
              </a:spcBef>
              <a:buFont typeface="Arial"/>
              <a:buNone/>
              <a:defRPr sz="3200" kern="120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Click to edit Master subtitle style</a:t>
            </a:r>
            <a:endParaRPr lang="en-US" dirty="0"/>
          </a:p>
        </p:txBody>
      </p:sp>
      <p:sp>
        <p:nvSpPr>
          <p:cNvPr id="19" name="Subtitle 2"/>
          <p:cNvSpPr txBox="1">
            <a:spLocks/>
          </p:cNvSpPr>
          <p:nvPr userDrawn="1"/>
        </p:nvSpPr>
        <p:spPr>
          <a:xfrm>
            <a:off x="1524000" y="4038600"/>
            <a:ext cx="6400800" cy="1752600"/>
          </a:xfrm>
          <a:prstGeom prst="rect">
            <a:avLst/>
          </a:prstGeom>
        </p:spPr>
        <p:txBody>
          <a:bodyPr/>
          <a:lstStyle>
            <a:lvl1pPr marL="0" indent="0" algn="ctr" defTabSz="457200" rtl="0" eaLnBrk="1" latinLnBrk="0" hangingPunct="1">
              <a:spcBef>
                <a:spcPct val="20000"/>
              </a:spcBef>
              <a:buFont typeface="Arial"/>
              <a:buNone/>
              <a:defRPr sz="3200" kern="120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Click to edit Master subtitle style</a:t>
            </a:r>
            <a:endParaRPr lang="en-US" dirty="0"/>
          </a:p>
        </p:txBody>
      </p:sp>
      <p:pic>
        <p:nvPicPr>
          <p:cNvPr id="2" name="Picture 1" descr="Lumacurve_PowerpointTemplateR2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2571" cy="6858000"/>
          </a:xfrm>
          <a:prstGeom prst="rect">
            <a:avLst/>
          </a:prstGeom>
        </p:spPr>
      </p:pic>
    </p:spTree>
    <p:extLst>
      <p:ext uri="{BB962C8B-B14F-4D97-AF65-F5344CB8AC3E}">
        <p14:creationId xmlns:p14="http://schemas.microsoft.com/office/powerpoint/2010/main" val="2292622088"/>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457200" rtl="0" eaLnBrk="1" latinLnBrk="0" hangingPunct="1">
        <a:spcBef>
          <a:spcPct val="0"/>
        </a:spcBef>
        <a:buNone/>
        <a:defRPr sz="4400" b="1" i="0" kern="1200">
          <a:solidFill>
            <a:schemeClr val="tx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8" name="Subtitle 2"/>
          <p:cNvSpPr txBox="1">
            <a:spLocks/>
          </p:cNvSpPr>
          <p:nvPr userDrawn="1"/>
        </p:nvSpPr>
        <p:spPr>
          <a:xfrm>
            <a:off x="1371600" y="3886200"/>
            <a:ext cx="6400800" cy="1752600"/>
          </a:xfrm>
          <a:prstGeom prst="rect">
            <a:avLst/>
          </a:prstGeom>
        </p:spPr>
        <p:txBody>
          <a:bodyPr/>
          <a:lstStyle>
            <a:lvl1pPr marL="0" indent="0" algn="ctr" defTabSz="457200" rtl="0" eaLnBrk="1" latinLnBrk="0" hangingPunct="1">
              <a:spcBef>
                <a:spcPct val="20000"/>
              </a:spcBef>
              <a:buFont typeface="Arial"/>
              <a:buNone/>
              <a:defRPr sz="3200" kern="120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Click to edit Master subtitle style</a:t>
            </a:r>
            <a:endParaRPr lang="en-US" dirty="0"/>
          </a:p>
        </p:txBody>
      </p:sp>
      <p:sp>
        <p:nvSpPr>
          <p:cNvPr id="19" name="Subtitle 2"/>
          <p:cNvSpPr txBox="1">
            <a:spLocks/>
          </p:cNvSpPr>
          <p:nvPr userDrawn="1"/>
        </p:nvSpPr>
        <p:spPr>
          <a:xfrm>
            <a:off x="1524000" y="4038600"/>
            <a:ext cx="6400800" cy="1752600"/>
          </a:xfrm>
          <a:prstGeom prst="rect">
            <a:avLst/>
          </a:prstGeom>
        </p:spPr>
        <p:txBody>
          <a:bodyPr/>
          <a:lstStyle>
            <a:lvl1pPr marL="0" indent="0" algn="ctr" defTabSz="457200" rtl="0" eaLnBrk="1" latinLnBrk="0" hangingPunct="1">
              <a:spcBef>
                <a:spcPct val="20000"/>
              </a:spcBef>
              <a:buFont typeface="Arial"/>
              <a:buNone/>
              <a:defRPr sz="3200" kern="1200">
                <a:solidFill>
                  <a:schemeClr val="bg1"/>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dirty="0" smtClean="0"/>
              <a:t>Click to edit Master subtitle style</a:t>
            </a:r>
            <a:endParaRPr lang="en-US" dirty="0"/>
          </a:p>
        </p:txBody>
      </p:sp>
      <p:pic>
        <p:nvPicPr>
          <p:cNvPr id="3" name="Picture 2" descr="Lumacurve_PowerpointTemplateR2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2571" cy="6858000"/>
          </a:xfrm>
          <a:prstGeom prst="rect">
            <a:avLst/>
          </a:prstGeom>
        </p:spPr>
      </p:pic>
    </p:spTree>
    <p:extLst>
      <p:ext uri="{BB962C8B-B14F-4D97-AF65-F5344CB8AC3E}">
        <p14:creationId xmlns:p14="http://schemas.microsoft.com/office/powerpoint/2010/main" val="3131286969"/>
      </p:ext>
    </p:extLst>
  </p:cSld>
  <p:clrMap bg1="lt1" tx1="dk1" bg2="lt2" tx2="dk2" accent1="accent1" accent2="accent2" accent3="accent3" accent4="accent4" accent5="accent5" accent6="accent6" hlink="hlink" folHlink="folHlink"/>
  <p:sldLayoutIdLst>
    <p:sldLayoutId id="2147483713" r:id="rId1"/>
  </p:sldLayoutIdLst>
  <p:txStyles>
    <p:titleStyle>
      <a:lvl1pPr algn="ctr" defTabSz="457200" rtl="0" eaLnBrk="1" latinLnBrk="0" hangingPunct="1">
        <a:spcBef>
          <a:spcPct val="0"/>
        </a:spcBef>
        <a:buNone/>
        <a:defRPr sz="4400" b="1" i="0" kern="1200">
          <a:solidFill>
            <a:schemeClr val="tx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Lumacurve_PowerpointTemplateR24.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2571" cy="6858000"/>
          </a:xfrm>
          <a:prstGeom prst="rect">
            <a:avLst/>
          </a:prstGeom>
        </p:spPr>
      </p:pic>
    </p:spTree>
    <p:extLst>
      <p:ext uri="{BB962C8B-B14F-4D97-AF65-F5344CB8AC3E}">
        <p14:creationId xmlns:p14="http://schemas.microsoft.com/office/powerpoint/2010/main" val="343926085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8" r:id="rId3"/>
    <p:sldLayoutId id="2147483679" r:id="rId4"/>
    <p:sldLayoutId id="2147483680" r:id="rId5"/>
    <p:sldLayoutId id="2147483681"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Lumacurve_PowerpointTemplateR2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2571" cy="6858000"/>
          </a:xfrm>
          <a:prstGeom prst="rect">
            <a:avLst/>
          </a:prstGeom>
        </p:spPr>
      </p:pic>
    </p:spTree>
    <p:extLst>
      <p:ext uri="{BB962C8B-B14F-4D97-AF65-F5344CB8AC3E}">
        <p14:creationId xmlns:p14="http://schemas.microsoft.com/office/powerpoint/2010/main" val="1910586663"/>
      </p:ext>
    </p:extLst>
  </p:cSld>
  <p:clrMap bg1="lt1" tx1="dk1" bg2="lt2" tx2="dk2" accent1="accent1" accent2="accent2" accent3="accent3" accent4="accent4" accent5="accent5" accent6="accent6" hlink="hlink" folHlink="folHlink"/>
  <p:sldLayoutIdLst>
    <p:sldLayoutId id="214748370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Lumacurve_PowerpointTemplateR2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2571" cy="6858000"/>
          </a:xfrm>
          <a:prstGeom prst="rect">
            <a:avLst/>
          </a:prstGeom>
        </p:spPr>
      </p:pic>
    </p:spTree>
    <p:extLst>
      <p:ext uri="{BB962C8B-B14F-4D97-AF65-F5344CB8AC3E}">
        <p14:creationId xmlns:p14="http://schemas.microsoft.com/office/powerpoint/2010/main" val="1701295599"/>
      </p:ext>
    </p:extLst>
  </p:cSld>
  <p:clrMap bg1="lt1" tx1="dk1" bg2="lt2" tx2="dk2" accent1="accent1" accent2="accent2" accent3="accent3" accent4="accent4" accent5="accent5" accent6="accent6" hlink="hlink" folHlink="folHlink"/>
  <p:sldLayoutIdLst>
    <p:sldLayoutId id="214748371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Lumacurve_PowerpointTemplateR28.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9142571" cy="6858000"/>
          </a:xfrm>
          <a:prstGeom prst="rect">
            <a:avLst/>
          </a:prstGeom>
        </p:spPr>
      </p:pic>
    </p:spTree>
    <p:extLst>
      <p:ext uri="{BB962C8B-B14F-4D97-AF65-F5344CB8AC3E}">
        <p14:creationId xmlns:p14="http://schemas.microsoft.com/office/powerpoint/2010/main" val="2570803210"/>
      </p:ext>
    </p:extLst>
  </p:cSld>
  <p:clrMap bg1="lt1" tx1="dk1" bg2="lt2" tx2="dk2" accent1="accent1" accent2="accent2" accent3="accent3" accent4="accent4" accent5="accent5" accent6="accent6" hlink="hlink" folHlink="folHlink"/>
  <p:sldLayoutIdLst>
    <p:sldLayoutId id="2147483698" r:id="rId1"/>
    <p:sldLayoutId id="2147483697" r:id="rId2"/>
    <p:sldLayoutId id="2147483699" r:id="rId3"/>
  </p:sldLayoutIdLst>
  <p:timing>
    <p:tnLst>
      <p:par>
        <p:cTn xmlns:p14="http://schemas.microsoft.com/office/powerpoint/2010/mai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Lumacurve_PowerpointTemplateR29.jpg"/>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2571" cy="6858000"/>
          </a:xfrm>
          <a:prstGeom prst="rect">
            <a:avLst/>
          </a:prstGeom>
        </p:spPr>
      </p:pic>
    </p:spTree>
    <p:extLst>
      <p:ext uri="{BB962C8B-B14F-4D97-AF65-F5344CB8AC3E}">
        <p14:creationId xmlns:p14="http://schemas.microsoft.com/office/powerpoint/2010/main" val="419777720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90" r:id="rId3"/>
    <p:sldLayoutId id="2147483691" r:id="rId4"/>
    <p:sldLayoutId id="2147483692" r:id="rId5"/>
    <p:sldLayoutId id="2147483693"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52400"/>
            <a:ext cx="9144000" cy="1261884"/>
          </a:xfrm>
          <a:prstGeom prst="rect">
            <a:avLst/>
          </a:prstGeom>
          <a:noFill/>
        </p:spPr>
        <p:txBody>
          <a:bodyPr wrap="square" rtlCol="0">
            <a:spAutoFit/>
          </a:bodyPr>
          <a:lstStyle/>
          <a:p>
            <a:pPr algn="ctr"/>
            <a:r>
              <a:rPr lang="en-US" sz="3800" b="1" dirty="0" smtClean="0">
                <a:solidFill>
                  <a:schemeClr val="bg1"/>
                </a:solidFill>
                <a:latin typeface="Raleway"/>
                <a:cs typeface="Raleway"/>
              </a:rPr>
              <a:t>WHY AN LED UPGRADE MAKES</a:t>
            </a:r>
          </a:p>
          <a:p>
            <a:pPr algn="ctr"/>
            <a:r>
              <a:rPr lang="en-US" sz="3800" b="1" dirty="0" smtClean="0">
                <a:solidFill>
                  <a:schemeClr val="bg1"/>
                </a:solidFill>
                <a:latin typeface="Raleway"/>
                <a:cs typeface="Raleway"/>
              </a:rPr>
              <a:t>DOLLARS &amp; SENSE</a:t>
            </a:r>
            <a:endParaRPr lang="en-US" sz="3800" b="1" dirty="0">
              <a:solidFill>
                <a:schemeClr val="bg1"/>
              </a:solidFill>
              <a:latin typeface="Raleway"/>
              <a:cs typeface="Raleway"/>
            </a:endParaRPr>
          </a:p>
        </p:txBody>
      </p:sp>
    </p:spTree>
    <p:extLst>
      <p:ext uri="{BB962C8B-B14F-4D97-AF65-F5344CB8AC3E}">
        <p14:creationId xmlns:p14="http://schemas.microsoft.com/office/powerpoint/2010/main" val="80945447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6854"/>
            <a:ext cx="8229600" cy="1143000"/>
          </a:xfrm>
        </p:spPr>
        <p:txBody>
          <a:bodyPr/>
          <a:lstStyle/>
          <a:p>
            <a:r>
              <a:rPr lang="en-US" dirty="0" smtClean="0"/>
              <a:t>GREEN INIATIVES</a:t>
            </a:r>
            <a:endParaRPr lang="en-US" dirty="0"/>
          </a:p>
        </p:txBody>
      </p:sp>
      <p:sp>
        <p:nvSpPr>
          <p:cNvPr id="3" name="Content Placeholder 2"/>
          <p:cNvSpPr>
            <a:spLocks noGrp="1"/>
          </p:cNvSpPr>
          <p:nvPr>
            <p:ph idx="1"/>
          </p:nvPr>
        </p:nvSpPr>
        <p:spPr/>
        <p:txBody>
          <a:bodyPr/>
          <a:lstStyle/>
          <a:p>
            <a:r>
              <a:rPr lang="en-US" dirty="0" smtClean="0"/>
              <a:t>Airports are under increasing pressure to be more “green”</a:t>
            </a:r>
          </a:p>
          <a:p>
            <a:r>
              <a:rPr lang="en-US" dirty="0" smtClean="0"/>
              <a:t>LED lighting upgrade can be part of a comprehensive effort to reduce the airfield’s carbon footprint</a:t>
            </a:r>
          </a:p>
          <a:p>
            <a:r>
              <a:rPr lang="en-US" dirty="0" smtClean="0"/>
              <a:t>Green initiatives also strengthen the bottom line</a:t>
            </a:r>
          </a:p>
          <a:p>
            <a:endParaRPr lang="en-US" dirty="0"/>
          </a:p>
          <a:p>
            <a:endParaRPr lang="en-US" dirty="0"/>
          </a:p>
        </p:txBody>
      </p:sp>
    </p:spTree>
    <p:extLst>
      <p:ext uri="{BB962C8B-B14F-4D97-AF65-F5344CB8AC3E}">
        <p14:creationId xmlns:p14="http://schemas.microsoft.com/office/powerpoint/2010/main" val="10878579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8242" y="1423234"/>
            <a:ext cx="7772400" cy="1470025"/>
          </a:xfrm>
        </p:spPr>
        <p:txBody>
          <a:bodyPr/>
          <a:lstStyle/>
          <a:p>
            <a:r>
              <a:rPr lang="en-US" dirty="0" smtClean="0"/>
              <a:t>WHY LUMACURVE?</a:t>
            </a:r>
            <a:endParaRPr lang="en-US" dirty="0"/>
          </a:p>
        </p:txBody>
      </p:sp>
      <p:sp>
        <p:nvSpPr>
          <p:cNvPr id="3" name="Text Placeholder 2"/>
          <p:cNvSpPr>
            <a:spLocks noGrp="1"/>
          </p:cNvSpPr>
          <p:nvPr>
            <p:ph type="body" sz="quarter" idx="11"/>
          </p:nvPr>
        </p:nvSpPr>
        <p:spPr>
          <a:xfrm>
            <a:off x="762000" y="2919261"/>
            <a:ext cx="7442200" cy="914400"/>
          </a:xfrm>
        </p:spPr>
        <p:txBody>
          <a:bodyPr/>
          <a:lstStyle/>
          <a:p>
            <a:r>
              <a:rPr lang="en-US" dirty="0" smtClean="0"/>
              <a:t>The airfield lighting partner we already know and trust is leading the way in LED upgrades</a:t>
            </a:r>
            <a:endParaRPr lang="en-US" dirty="0"/>
          </a:p>
        </p:txBody>
      </p:sp>
    </p:spTree>
    <p:extLst>
      <p:ext uri="{BB962C8B-B14F-4D97-AF65-F5344CB8AC3E}">
        <p14:creationId xmlns:p14="http://schemas.microsoft.com/office/powerpoint/2010/main" val="423659227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ONLY LUMACURVE PROVIDES:</a:t>
            </a:r>
            <a:endParaRPr lang="en-US" dirty="0"/>
          </a:p>
        </p:txBody>
      </p:sp>
      <p:sp>
        <p:nvSpPr>
          <p:cNvPr id="3" name="Content Placeholder 2"/>
          <p:cNvSpPr>
            <a:spLocks noGrp="1"/>
          </p:cNvSpPr>
          <p:nvPr>
            <p:ph sz="quarter" idx="10"/>
          </p:nvPr>
        </p:nvSpPr>
        <p:spPr/>
        <p:txBody>
          <a:bodyPr/>
          <a:lstStyle/>
          <a:p>
            <a:r>
              <a:rPr lang="en-US" dirty="0" smtClean="0"/>
              <a:t>Truly modular design</a:t>
            </a:r>
          </a:p>
          <a:p>
            <a:r>
              <a:rPr lang="en-US" dirty="0" smtClean="0"/>
              <a:t>Frames build to last 50+ years</a:t>
            </a:r>
          </a:p>
          <a:p>
            <a:r>
              <a:rPr lang="en-US" dirty="0" smtClean="0"/>
              <a:t>Easy maintenance with   tool-less entry</a:t>
            </a:r>
          </a:p>
          <a:p>
            <a:r>
              <a:rPr lang="en-US" dirty="0" smtClean="0"/>
              <a:t>Cost-efficient replacement parts</a:t>
            </a:r>
            <a:endParaRPr lang="en-US" dirty="0"/>
          </a:p>
        </p:txBody>
      </p:sp>
    </p:spTree>
    <p:extLst>
      <p:ext uri="{BB962C8B-B14F-4D97-AF65-F5344CB8AC3E}">
        <p14:creationId xmlns:p14="http://schemas.microsoft.com/office/powerpoint/2010/main" val="241762747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ONLY LUMACURVE PROVIDES:</a:t>
            </a:r>
            <a:endParaRPr lang="en-US" dirty="0"/>
          </a:p>
        </p:txBody>
      </p:sp>
      <p:sp>
        <p:nvSpPr>
          <p:cNvPr id="3" name="Content Placeholder 2"/>
          <p:cNvSpPr>
            <a:spLocks noGrp="1"/>
          </p:cNvSpPr>
          <p:nvPr>
            <p:ph sz="quarter" idx="10"/>
          </p:nvPr>
        </p:nvSpPr>
        <p:spPr/>
        <p:txBody>
          <a:bodyPr/>
          <a:lstStyle/>
          <a:p>
            <a:r>
              <a:rPr lang="en-US" dirty="0" smtClean="0"/>
              <a:t>Only 20 minutes to upgrade per sign</a:t>
            </a:r>
          </a:p>
          <a:p>
            <a:r>
              <a:rPr lang="en-US" dirty="0" smtClean="0"/>
              <a:t>Robust screw-in lamp</a:t>
            </a:r>
          </a:p>
          <a:p>
            <a:r>
              <a:rPr lang="en-US" dirty="0" smtClean="0"/>
              <a:t>Lowest VA loads in the industry</a:t>
            </a:r>
          </a:p>
          <a:p>
            <a:r>
              <a:rPr lang="en-US" dirty="0" smtClean="0"/>
              <a:t>Cost-efficient replacement parts</a:t>
            </a:r>
            <a:endParaRPr lang="en-US" dirty="0"/>
          </a:p>
        </p:txBody>
      </p:sp>
    </p:spTree>
    <p:extLst>
      <p:ext uri="{BB962C8B-B14F-4D97-AF65-F5344CB8AC3E}">
        <p14:creationId xmlns:p14="http://schemas.microsoft.com/office/powerpoint/2010/main" val="380331228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ONLY LUMACURVE PROVIDES:</a:t>
            </a:r>
            <a:endParaRPr lang="en-US" dirty="0"/>
          </a:p>
        </p:txBody>
      </p:sp>
      <p:sp>
        <p:nvSpPr>
          <p:cNvPr id="3" name="Content Placeholder 2"/>
          <p:cNvSpPr>
            <a:spLocks noGrp="1"/>
          </p:cNvSpPr>
          <p:nvPr>
            <p:ph sz="quarter" idx="10"/>
          </p:nvPr>
        </p:nvSpPr>
        <p:spPr/>
        <p:txBody>
          <a:bodyPr/>
          <a:lstStyle/>
          <a:p>
            <a:r>
              <a:rPr lang="en-US" dirty="0" smtClean="0"/>
              <a:t>Proven ability to work with airports to secure upgrade funding</a:t>
            </a:r>
            <a:endParaRPr lang="en-US" dirty="0"/>
          </a:p>
        </p:txBody>
      </p:sp>
    </p:spTree>
    <p:extLst>
      <p:ext uri="{BB962C8B-B14F-4D97-AF65-F5344CB8AC3E}">
        <p14:creationId xmlns:p14="http://schemas.microsoft.com/office/powerpoint/2010/main" val="122759058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8242" y="1423234"/>
            <a:ext cx="7772400" cy="1470025"/>
          </a:xfrm>
        </p:spPr>
        <p:txBody>
          <a:bodyPr/>
          <a:lstStyle/>
          <a:p>
            <a:r>
              <a:rPr lang="en-US" dirty="0" smtClean="0"/>
              <a:t>NEXT STEPS</a:t>
            </a:r>
            <a:endParaRPr lang="en-US" dirty="0"/>
          </a:p>
        </p:txBody>
      </p:sp>
      <p:sp>
        <p:nvSpPr>
          <p:cNvPr id="3" name="Text Placeholder 2"/>
          <p:cNvSpPr>
            <a:spLocks noGrp="1"/>
          </p:cNvSpPr>
          <p:nvPr>
            <p:ph type="body" sz="quarter" idx="11"/>
          </p:nvPr>
        </p:nvSpPr>
        <p:spPr>
          <a:xfrm>
            <a:off x="762000" y="2919261"/>
            <a:ext cx="7442200" cy="914400"/>
          </a:xfrm>
        </p:spPr>
        <p:txBody>
          <a:bodyPr/>
          <a:lstStyle/>
          <a:p>
            <a:r>
              <a:rPr lang="en-US" dirty="0" smtClean="0"/>
              <a:t>Lumacurve works with airports to help secure upgrade funding</a:t>
            </a:r>
            <a:endParaRPr lang="en-US" dirty="0"/>
          </a:p>
        </p:txBody>
      </p:sp>
    </p:spTree>
    <p:extLst>
      <p:ext uri="{BB962C8B-B14F-4D97-AF65-F5344CB8AC3E}">
        <p14:creationId xmlns:p14="http://schemas.microsoft.com/office/powerpoint/2010/main" val="198940434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 METHODS</a:t>
            </a:r>
            <a:endParaRPr lang="en-US" dirty="0"/>
          </a:p>
        </p:txBody>
      </p:sp>
      <p:sp>
        <p:nvSpPr>
          <p:cNvPr id="3" name="Content Placeholder 2"/>
          <p:cNvSpPr>
            <a:spLocks noGrp="1"/>
          </p:cNvSpPr>
          <p:nvPr>
            <p:ph sz="quarter" idx="10"/>
          </p:nvPr>
        </p:nvSpPr>
        <p:spPr/>
        <p:txBody>
          <a:bodyPr/>
          <a:lstStyle/>
          <a:p>
            <a:r>
              <a:rPr lang="en-US" dirty="0" smtClean="0"/>
              <a:t>AIP grants (federal funding)</a:t>
            </a:r>
          </a:p>
          <a:p>
            <a:r>
              <a:rPr lang="en-US" dirty="0" smtClean="0"/>
              <a:t>Maintenance/operating budgets</a:t>
            </a:r>
          </a:p>
          <a:p>
            <a:r>
              <a:rPr lang="en-US" dirty="0" smtClean="0"/>
              <a:t>Airport funded</a:t>
            </a:r>
            <a:endParaRPr lang="en-US" dirty="0"/>
          </a:p>
        </p:txBody>
      </p:sp>
    </p:spTree>
    <p:extLst>
      <p:ext uri="{BB962C8B-B14F-4D97-AF65-F5344CB8AC3E}">
        <p14:creationId xmlns:p14="http://schemas.microsoft.com/office/powerpoint/2010/main" val="416737757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9948" y="2053346"/>
            <a:ext cx="7772400" cy="1470025"/>
          </a:xfrm>
        </p:spPr>
        <p:txBody>
          <a:bodyPr/>
          <a:lstStyle/>
          <a:p>
            <a:r>
              <a:rPr lang="en-US" dirty="0" smtClean="0"/>
              <a:t>LET’S GET STARTED!</a:t>
            </a:r>
            <a:endParaRPr lang="en-US" dirty="0"/>
          </a:p>
        </p:txBody>
      </p:sp>
      <p:sp>
        <p:nvSpPr>
          <p:cNvPr id="3" name="Text Placeholder 2"/>
          <p:cNvSpPr>
            <a:spLocks noGrp="1"/>
          </p:cNvSpPr>
          <p:nvPr>
            <p:ph type="body" sz="quarter" idx="11"/>
          </p:nvPr>
        </p:nvSpPr>
        <p:spPr>
          <a:xfrm>
            <a:off x="679948" y="3010597"/>
            <a:ext cx="7784106" cy="914400"/>
          </a:xfrm>
        </p:spPr>
        <p:txBody>
          <a:bodyPr/>
          <a:lstStyle/>
          <a:p>
            <a:r>
              <a:rPr lang="en-US" dirty="0" smtClean="0"/>
              <a:t>lumacurve.com/LED</a:t>
            </a:r>
          </a:p>
          <a:p>
            <a:r>
              <a:rPr lang="en-US" dirty="0" smtClean="0"/>
              <a:t>1-800-258-1997</a:t>
            </a:r>
            <a:endParaRPr lang="en-US" dirty="0" smtClean="0"/>
          </a:p>
          <a:p>
            <a:endParaRPr lang="en-US" dirty="0"/>
          </a:p>
        </p:txBody>
      </p:sp>
    </p:spTree>
    <p:extLst>
      <p:ext uri="{BB962C8B-B14F-4D97-AF65-F5344CB8AC3E}">
        <p14:creationId xmlns:p14="http://schemas.microsoft.com/office/powerpoint/2010/main" val="350702426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8242" y="1423234"/>
            <a:ext cx="7772400" cy="1470025"/>
          </a:xfrm>
        </p:spPr>
        <p:txBody>
          <a:bodyPr/>
          <a:lstStyle/>
          <a:p>
            <a:r>
              <a:rPr lang="en-US" dirty="0" smtClean="0"/>
              <a:t>WHY UPGRADE TO LED?</a:t>
            </a:r>
            <a:endParaRPr lang="en-US" dirty="0"/>
          </a:p>
        </p:txBody>
      </p:sp>
      <p:sp>
        <p:nvSpPr>
          <p:cNvPr id="3" name="Text Placeholder 2"/>
          <p:cNvSpPr>
            <a:spLocks noGrp="1"/>
          </p:cNvSpPr>
          <p:nvPr>
            <p:ph type="body" sz="quarter" idx="11"/>
          </p:nvPr>
        </p:nvSpPr>
        <p:spPr>
          <a:xfrm>
            <a:off x="668242" y="2919261"/>
            <a:ext cx="7784106" cy="914400"/>
          </a:xfrm>
        </p:spPr>
        <p:txBody>
          <a:bodyPr/>
          <a:lstStyle/>
          <a:p>
            <a:r>
              <a:rPr lang="en-US" dirty="0" smtClean="0"/>
              <a:t>Great savings in time, money, energy and an increase in airfield safety</a:t>
            </a:r>
            <a:endParaRPr lang="en-US" dirty="0"/>
          </a:p>
        </p:txBody>
      </p:sp>
    </p:spTree>
    <p:extLst>
      <p:ext uri="{BB962C8B-B14F-4D97-AF65-F5344CB8AC3E}">
        <p14:creationId xmlns:p14="http://schemas.microsoft.com/office/powerpoint/2010/main" val="175289463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6854"/>
            <a:ext cx="8229600" cy="1143000"/>
          </a:xfrm>
        </p:spPr>
        <p:txBody>
          <a:bodyPr/>
          <a:lstStyle/>
          <a:p>
            <a:r>
              <a:rPr lang="en-US" dirty="0" smtClean="0"/>
              <a:t>TIME</a:t>
            </a:r>
            <a:endParaRPr lang="en-US" dirty="0"/>
          </a:p>
        </p:txBody>
      </p:sp>
      <p:sp>
        <p:nvSpPr>
          <p:cNvPr id="3" name="Content Placeholder 2"/>
          <p:cNvSpPr>
            <a:spLocks noGrp="1"/>
          </p:cNvSpPr>
          <p:nvPr>
            <p:ph idx="1"/>
          </p:nvPr>
        </p:nvSpPr>
        <p:spPr/>
        <p:txBody>
          <a:bodyPr/>
          <a:lstStyle/>
          <a:p>
            <a:r>
              <a:rPr lang="en-US" dirty="0" smtClean="0"/>
              <a:t>LED lamps last 10-15% longer than incandescent</a:t>
            </a:r>
          </a:p>
          <a:p>
            <a:r>
              <a:rPr lang="en-US" dirty="0" smtClean="0"/>
              <a:t>Hundreds of hours in maintenance time savings</a:t>
            </a:r>
          </a:p>
          <a:p>
            <a:r>
              <a:rPr lang="en-US" dirty="0" smtClean="0"/>
              <a:t>More time for preventative maintenance</a:t>
            </a:r>
            <a:endParaRPr lang="en-US" dirty="0"/>
          </a:p>
          <a:p>
            <a:endParaRPr lang="en-US" dirty="0"/>
          </a:p>
          <a:p>
            <a:endParaRPr lang="en-US" dirty="0"/>
          </a:p>
        </p:txBody>
      </p:sp>
    </p:spTree>
    <p:extLst>
      <p:ext uri="{BB962C8B-B14F-4D97-AF65-F5344CB8AC3E}">
        <p14:creationId xmlns:p14="http://schemas.microsoft.com/office/powerpoint/2010/main" val="41134960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6854"/>
            <a:ext cx="8229600" cy="1143000"/>
          </a:xfrm>
        </p:spPr>
        <p:txBody>
          <a:bodyPr/>
          <a:lstStyle/>
          <a:p>
            <a:r>
              <a:rPr lang="en-US" dirty="0" smtClean="0"/>
              <a:t>MONEY</a:t>
            </a:r>
            <a:endParaRPr lang="en-US" dirty="0"/>
          </a:p>
        </p:txBody>
      </p:sp>
      <p:sp>
        <p:nvSpPr>
          <p:cNvPr id="3" name="Content Placeholder 2"/>
          <p:cNvSpPr>
            <a:spLocks noGrp="1"/>
          </p:cNvSpPr>
          <p:nvPr>
            <p:ph idx="1"/>
          </p:nvPr>
        </p:nvSpPr>
        <p:spPr/>
        <p:txBody>
          <a:bodyPr/>
          <a:lstStyle/>
          <a:p>
            <a:r>
              <a:rPr lang="en-US" dirty="0" smtClean="0"/>
              <a:t>Longer lamp life = lower lifetime costs</a:t>
            </a:r>
          </a:p>
          <a:p>
            <a:r>
              <a:rPr lang="en-US" dirty="0" smtClean="0"/>
              <a:t>Significantly lower energy consumption</a:t>
            </a:r>
          </a:p>
          <a:p>
            <a:r>
              <a:rPr lang="en-US" dirty="0" smtClean="0"/>
              <a:t>More opportunities for utility rebates and incentives</a:t>
            </a:r>
            <a:endParaRPr lang="en-US" dirty="0"/>
          </a:p>
          <a:p>
            <a:endParaRPr lang="en-US" dirty="0"/>
          </a:p>
          <a:p>
            <a:endParaRPr lang="en-US" dirty="0"/>
          </a:p>
        </p:txBody>
      </p:sp>
    </p:spTree>
    <p:extLst>
      <p:ext uri="{BB962C8B-B14F-4D97-AF65-F5344CB8AC3E}">
        <p14:creationId xmlns:p14="http://schemas.microsoft.com/office/powerpoint/2010/main" val="6824674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6854"/>
            <a:ext cx="8229600" cy="1143000"/>
          </a:xfrm>
        </p:spPr>
        <p:txBody>
          <a:bodyPr/>
          <a:lstStyle/>
          <a:p>
            <a:r>
              <a:rPr lang="en-US" dirty="0" smtClean="0"/>
              <a:t>ENERGY</a:t>
            </a:r>
            <a:endParaRPr lang="en-US" dirty="0"/>
          </a:p>
        </p:txBody>
      </p:sp>
      <p:sp>
        <p:nvSpPr>
          <p:cNvPr id="3" name="Content Placeholder 2"/>
          <p:cNvSpPr>
            <a:spLocks noGrp="1"/>
          </p:cNvSpPr>
          <p:nvPr>
            <p:ph idx="1"/>
          </p:nvPr>
        </p:nvSpPr>
        <p:spPr/>
        <p:txBody>
          <a:bodyPr/>
          <a:lstStyle/>
          <a:p>
            <a:r>
              <a:rPr lang="en-US" dirty="0" smtClean="0"/>
              <a:t>79% less energy consumption than incandescent</a:t>
            </a:r>
          </a:p>
          <a:p>
            <a:r>
              <a:rPr lang="en-US" dirty="0" smtClean="0"/>
              <a:t>55% less energy consumption than quartz halogen</a:t>
            </a:r>
          </a:p>
          <a:p>
            <a:r>
              <a:rPr lang="en-US" dirty="0" smtClean="0"/>
              <a:t>Fewer replacement lamps = less waste in landfills</a:t>
            </a:r>
            <a:endParaRPr lang="en-US" dirty="0"/>
          </a:p>
          <a:p>
            <a:endParaRPr lang="en-US" dirty="0"/>
          </a:p>
          <a:p>
            <a:endParaRPr lang="en-US" dirty="0"/>
          </a:p>
        </p:txBody>
      </p:sp>
    </p:spTree>
    <p:extLst>
      <p:ext uri="{BB962C8B-B14F-4D97-AF65-F5344CB8AC3E}">
        <p14:creationId xmlns:p14="http://schemas.microsoft.com/office/powerpoint/2010/main" val="211713006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6854"/>
            <a:ext cx="8229600" cy="1143000"/>
          </a:xfrm>
        </p:spPr>
        <p:txBody>
          <a:bodyPr/>
          <a:lstStyle/>
          <a:p>
            <a:r>
              <a:rPr lang="en-US" dirty="0" smtClean="0"/>
              <a:t>SAFETY</a:t>
            </a:r>
            <a:endParaRPr lang="en-US" dirty="0"/>
          </a:p>
        </p:txBody>
      </p:sp>
      <p:sp>
        <p:nvSpPr>
          <p:cNvPr id="3" name="Content Placeholder 2"/>
          <p:cNvSpPr>
            <a:spLocks noGrp="1"/>
          </p:cNvSpPr>
          <p:nvPr>
            <p:ph idx="1"/>
          </p:nvPr>
        </p:nvSpPr>
        <p:spPr/>
        <p:txBody>
          <a:bodyPr/>
          <a:lstStyle/>
          <a:p>
            <a:r>
              <a:rPr lang="en-US" dirty="0" smtClean="0"/>
              <a:t>Fewer sign outages = less maintenance trips to the airfield</a:t>
            </a:r>
          </a:p>
          <a:p>
            <a:r>
              <a:rPr lang="en-US" dirty="0" smtClean="0"/>
              <a:t>Less opportunities for runway incursions</a:t>
            </a:r>
          </a:p>
          <a:p>
            <a:r>
              <a:rPr lang="en-US" dirty="0" smtClean="0"/>
              <a:t>Less incidents of signs going completely dark</a:t>
            </a:r>
            <a:endParaRPr lang="en-US" dirty="0"/>
          </a:p>
          <a:p>
            <a:endParaRPr lang="en-US" dirty="0"/>
          </a:p>
          <a:p>
            <a:endParaRPr lang="en-US" dirty="0"/>
          </a:p>
        </p:txBody>
      </p:sp>
    </p:spTree>
    <p:extLst>
      <p:ext uri="{BB962C8B-B14F-4D97-AF65-F5344CB8AC3E}">
        <p14:creationId xmlns:p14="http://schemas.microsoft.com/office/powerpoint/2010/main" val="230554605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8242" y="1423234"/>
            <a:ext cx="7772400" cy="1470025"/>
          </a:xfrm>
        </p:spPr>
        <p:txBody>
          <a:bodyPr/>
          <a:lstStyle/>
          <a:p>
            <a:r>
              <a:rPr lang="en-US" dirty="0" smtClean="0"/>
              <a:t>WHY UPGRADE NOW?</a:t>
            </a:r>
            <a:endParaRPr lang="en-US" dirty="0"/>
          </a:p>
        </p:txBody>
      </p:sp>
      <p:sp>
        <p:nvSpPr>
          <p:cNvPr id="3" name="Text Placeholder 2"/>
          <p:cNvSpPr>
            <a:spLocks noGrp="1"/>
          </p:cNvSpPr>
          <p:nvPr>
            <p:ph type="body" sz="quarter" idx="11"/>
          </p:nvPr>
        </p:nvSpPr>
        <p:spPr>
          <a:xfrm>
            <a:off x="762000" y="2919261"/>
            <a:ext cx="7442200" cy="914400"/>
          </a:xfrm>
        </p:spPr>
        <p:txBody>
          <a:bodyPr/>
          <a:lstStyle/>
          <a:p>
            <a:r>
              <a:rPr lang="en-US" dirty="0" smtClean="0"/>
              <a:t>Anticipate industry standards, satisfy predicted FAA regulations and boost airfield “green” efforts</a:t>
            </a:r>
            <a:endParaRPr lang="en-US" dirty="0"/>
          </a:p>
        </p:txBody>
      </p:sp>
    </p:spTree>
    <p:extLst>
      <p:ext uri="{BB962C8B-B14F-4D97-AF65-F5344CB8AC3E}">
        <p14:creationId xmlns:p14="http://schemas.microsoft.com/office/powerpoint/2010/main" val="6239664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6854"/>
            <a:ext cx="8229600" cy="1143000"/>
          </a:xfrm>
        </p:spPr>
        <p:txBody>
          <a:bodyPr/>
          <a:lstStyle/>
          <a:p>
            <a:r>
              <a:rPr lang="en-US" dirty="0" smtClean="0"/>
              <a:t>INDUSTRY MOMENTUM </a:t>
            </a:r>
            <a:endParaRPr lang="en-US" dirty="0"/>
          </a:p>
        </p:txBody>
      </p:sp>
      <p:sp>
        <p:nvSpPr>
          <p:cNvPr id="3" name="Content Placeholder 2"/>
          <p:cNvSpPr>
            <a:spLocks noGrp="1"/>
          </p:cNvSpPr>
          <p:nvPr>
            <p:ph idx="1"/>
          </p:nvPr>
        </p:nvSpPr>
        <p:spPr/>
        <p:txBody>
          <a:bodyPr/>
          <a:lstStyle/>
          <a:p>
            <a:r>
              <a:rPr lang="en-US" dirty="0" smtClean="0"/>
              <a:t>Industry already shifting to LED lighting systems</a:t>
            </a:r>
          </a:p>
          <a:p>
            <a:r>
              <a:rPr lang="en-US" dirty="0" smtClean="0"/>
              <a:t>LED is fast becoming the standard for new airfield signs</a:t>
            </a:r>
          </a:p>
          <a:p>
            <a:r>
              <a:rPr lang="en-US" dirty="0" smtClean="0"/>
              <a:t>Predicted that the majority of airports will convert to LED within 3 years</a:t>
            </a:r>
          </a:p>
          <a:p>
            <a:r>
              <a:rPr lang="en-US" dirty="0" smtClean="0"/>
              <a:t>Without a doubt LED is the future of airfield signage</a:t>
            </a:r>
            <a:endParaRPr lang="en-US" dirty="0"/>
          </a:p>
          <a:p>
            <a:endParaRPr lang="en-US" dirty="0"/>
          </a:p>
          <a:p>
            <a:endParaRPr lang="en-US" dirty="0"/>
          </a:p>
        </p:txBody>
      </p:sp>
    </p:spTree>
    <p:extLst>
      <p:ext uri="{BB962C8B-B14F-4D97-AF65-F5344CB8AC3E}">
        <p14:creationId xmlns:p14="http://schemas.microsoft.com/office/powerpoint/2010/main" val="172358683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6854"/>
            <a:ext cx="8229600" cy="1143000"/>
          </a:xfrm>
        </p:spPr>
        <p:txBody>
          <a:bodyPr/>
          <a:lstStyle/>
          <a:p>
            <a:r>
              <a:rPr lang="en-US" dirty="0" smtClean="0"/>
              <a:t>FUTURE FAA REGULATIONS</a:t>
            </a:r>
            <a:endParaRPr lang="en-US" dirty="0"/>
          </a:p>
        </p:txBody>
      </p:sp>
      <p:sp>
        <p:nvSpPr>
          <p:cNvPr id="3" name="Content Placeholder 2"/>
          <p:cNvSpPr>
            <a:spLocks noGrp="1"/>
          </p:cNvSpPr>
          <p:nvPr>
            <p:ph idx="1"/>
          </p:nvPr>
        </p:nvSpPr>
        <p:spPr/>
        <p:txBody>
          <a:bodyPr/>
          <a:lstStyle/>
          <a:p>
            <a:r>
              <a:rPr lang="en-US" dirty="0" smtClean="0"/>
              <a:t>FAA has not yet made LED lighting mandatory, but is likely to do so for several reasons:</a:t>
            </a:r>
          </a:p>
          <a:p>
            <a:pPr lvl="1"/>
            <a:r>
              <a:rPr lang="en-US" dirty="0" smtClean="0"/>
              <a:t>Energy savings</a:t>
            </a:r>
          </a:p>
          <a:p>
            <a:pPr lvl="1"/>
            <a:r>
              <a:rPr lang="en-US" dirty="0" smtClean="0"/>
              <a:t>Longer lamp life</a:t>
            </a:r>
          </a:p>
          <a:p>
            <a:pPr lvl="1"/>
            <a:r>
              <a:rPr lang="en-US" dirty="0" smtClean="0"/>
              <a:t>Maintenance efficiency</a:t>
            </a:r>
          </a:p>
          <a:p>
            <a:pPr lvl="1"/>
            <a:r>
              <a:rPr lang="en-US" dirty="0" smtClean="0"/>
              <a:t>Less waste</a:t>
            </a:r>
          </a:p>
          <a:p>
            <a:pPr lvl="1"/>
            <a:r>
              <a:rPr lang="en-US" dirty="0" smtClean="0"/>
              <a:t>Reduction in carbon footprint</a:t>
            </a:r>
            <a:endParaRPr lang="en-US" dirty="0" smtClean="0"/>
          </a:p>
          <a:p>
            <a:endParaRPr lang="en-US" dirty="0"/>
          </a:p>
          <a:p>
            <a:endParaRPr lang="en-US" dirty="0"/>
          </a:p>
        </p:txBody>
      </p:sp>
    </p:spTree>
    <p:extLst>
      <p:ext uri="{BB962C8B-B14F-4D97-AF65-F5344CB8AC3E}">
        <p14:creationId xmlns:p14="http://schemas.microsoft.com/office/powerpoint/2010/main" val="336903919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3109</TotalTime>
  <Words>738</Words>
  <Application>Microsoft Macintosh PowerPoint</Application>
  <PresentationFormat>On-screen Show (4:3)</PresentationFormat>
  <Paragraphs>115</Paragraphs>
  <Slides>17</Slides>
  <Notes>11</Notes>
  <HiddenSlides>0</HiddenSlides>
  <MMClips>0</MMClips>
  <ScaleCrop>false</ScaleCrop>
  <HeadingPairs>
    <vt:vector size="4" baseType="variant">
      <vt:variant>
        <vt:lpstr>Theme</vt:lpstr>
      </vt:variant>
      <vt:variant>
        <vt:i4>8</vt:i4>
      </vt:variant>
      <vt:variant>
        <vt:lpstr>Slide Titles</vt:lpstr>
      </vt:variant>
      <vt:variant>
        <vt:i4>17</vt:i4>
      </vt:variant>
    </vt:vector>
  </HeadingPairs>
  <TitlesOfParts>
    <vt:vector size="25" baseType="lpstr">
      <vt:lpstr>Office Theme</vt:lpstr>
      <vt:lpstr>Custom Design</vt:lpstr>
      <vt:lpstr>6_Custom Design</vt:lpstr>
      <vt:lpstr>2_Custom Design</vt:lpstr>
      <vt:lpstr>4_Custom Design</vt:lpstr>
      <vt:lpstr>5_Custom Design</vt:lpstr>
      <vt:lpstr>1_Custom Design</vt:lpstr>
      <vt:lpstr>3_Custom Design</vt:lpstr>
      <vt:lpstr>PowerPoint Presentation</vt:lpstr>
      <vt:lpstr>WHY UPGRADE TO LED?</vt:lpstr>
      <vt:lpstr>TIME</vt:lpstr>
      <vt:lpstr>MONEY</vt:lpstr>
      <vt:lpstr>ENERGY</vt:lpstr>
      <vt:lpstr>SAFETY</vt:lpstr>
      <vt:lpstr>WHY UPGRADE NOW?</vt:lpstr>
      <vt:lpstr>INDUSTRY MOMENTUM </vt:lpstr>
      <vt:lpstr>FUTURE FAA REGULATIONS</vt:lpstr>
      <vt:lpstr>GREEN INIATIVES</vt:lpstr>
      <vt:lpstr>WHY LUMACURVE?</vt:lpstr>
      <vt:lpstr>ONLY LUMACURVE PROVIDES:</vt:lpstr>
      <vt:lpstr>ONLY LUMACURVE PROVIDES:</vt:lpstr>
      <vt:lpstr>ONLY LUMACURVE PROVIDES:</vt:lpstr>
      <vt:lpstr>NEXT STEPS</vt:lpstr>
      <vt:lpstr>FUNDING METHODS</vt:lpstr>
      <vt:lpstr>LET’S GET STARTED!</vt:lpstr>
    </vt:vector>
  </TitlesOfParts>
  <Company>thunder::tech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Cola</dc:creator>
  <cp:lastModifiedBy>Craig Israel</cp:lastModifiedBy>
  <cp:revision>74</cp:revision>
  <dcterms:created xsi:type="dcterms:W3CDTF">2014-04-01T19:54:20Z</dcterms:created>
  <dcterms:modified xsi:type="dcterms:W3CDTF">2015-05-22T20:14:55Z</dcterms:modified>
</cp:coreProperties>
</file>